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Override1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9"/>
  </p:notesMasterIdLst>
  <p:handoutMasterIdLst>
    <p:handoutMasterId r:id="rId20"/>
  </p:handoutMasterIdLst>
  <p:sldIdLst>
    <p:sldId id="256" r:id="rId5"/>
    <p:sldId id="257" r:id="rId6"/>
    <p:sldId id="280" r:id="rId7"/>
    <p:sldId id="274" r:id="rId8"/>
    <p:sldId id="273" r:id="rId9"/>
    <p:sldId id="258" r:id="rId10"/>
    <p:sldId id="259" r:id="rId11"/>
    <p:sldId id="260" r:id="rId12"/>
    <p:sldId id="261" r:id="rId13"/>
    <p:sldId id="262" r:id="rId14"/>
    <p:sldId id="263" r:id="rId15"/>
    <p:sldId id="278" r:id="rId16"/>
    <p:sldId id="264" r:id="rId17"/>
    <p:sldId id="275" r:id="rId18"/>
  </p:sldIdLst>
  <p:sldSz cx="12192000" cy="6858000"/>
  <p:notesSz cx="6858000" cy="9144000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43987A-B56C-4A6F-B5D7-2BB3EF5931B3}" v="8" dt="2021-04-09T08:11:48.390"/>
    <p1510:client id="{DAF905DC-504A-4938-B558-0EA6686AB13F}" v="70" dt="2021-04-09T08:22:40.130"/>
    <p1510:client id="{DD6596F5-B70E-4AC6-9DBD-D953AF2B06F6}" v="217" dt="2021-04-09T11:03:31.7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8" d="100"/>
          <a:sy n="118" d="100"/>
        </p:scale>
        <p:origin x="27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ter Andre Søreng" userId="S::pas@sdir.no::79d828f4-aa04-4d6d-b440-d0e45d0b6b19" providerId="AD" clId="Web-{DAF905DC-504A-4938-B558-0EA6686AB13F}"/>
    <pc:docChg chg="modSld">
      <pc:chgData name="Petter Andre Søreng" userId="S::pas@sdir.no::79d828f4-aa04-4d6d-b440-d0e45d0b6b19" providerId="AD" clId="Web-{DAF905DC-504A-4938-B558-0EA6686AB13F}" dt="2021-04-09T08:22:40.115" v="33" actId="20577"/>
      <pc:docMkLst>
        <pc:docMk/>
      </pc:docMkLst>
      <pc:sldChg chg="modSp">
        <pc:chgData name="Petter Andre Søreng" userId="S::pas@sdir.no::79d828f4-aa04-4d6d-b440-d0e45d0b6b19" providerId="AD" clId="Web-{DAF905DC-504A-4938-B558-0EA6686AB13F}" dt="2021-04-09T08:21:15.816" v="10" actId="20577"/>
        <pc:sldMkLst>
          <pc:docMk/>
          <pc:sldMk cId="1096949914" sldId="261"/>
        </pc:sldMkLst>
        <pc:spChg chg="mod">
          <ac:chgData name="Petter Andre Søreng" userId="S::pas@sdir.no::79d828f4-aa04-4d6d-b440-d0e45d0b6b19" providerId="AD" clId="Web-{DAF905DC-504A-4938-B558-0EA6686AB13F}" dt="2021-04-09T08:21:15.816" v="10" actId="20577"/>
          <ac:spMkLst>
            <pc:docMk/>
            <pc:sldMk cId="1096949914" sldId="261"/>
            <ac:spMk id="3" creationId="{DF1AA57E-8A10-4AB1-88B0-E4ED5F29FF85}"/>
          </ac:spMkLst>
        </pc:spChg>
      </pc:sldChg>
      <pc:sldChg chg="modSp">
        <pc:chgData name="Petter Andre Søreng" userId="S::pas@sdir.no::79d828f4-aa04-4d6d-b440-d0e45d0b6b19" providerId="AD" clId="Web-{DAF905DC-504A-4938-B558-0EA6686AB13F}" dt="2021-04-09T08:22:40.115" v="33" actId="20577"/>
        <pc:sldMkLst>
          <pc:docMk/>
          <pc:sldMk cId="1519056567" sldId="264"/>
        </pc:sldMkLst>
        <pc:spChg chg="mod">
          <ac:chgData name="Petter Andre Søreng" userId="S::pas@sdir.no::79d828f4-aa04-4d6d-b440-d0e45d0b6b19" providerId="AD" clId="Web-{DAF905DC-504A-4938-B558-0EA6686AB13F}" dt="2021-04-09T08:22:40.115" v="33" actId="20577"/>
          <ac:spMkLst>
            <pc:docMk/>
            <pc:sldMk cId="1519056567" sldId="264"/>
            <ac:spMk id="3" creationId="{54A25330-FF74-47A7-818E-E2DDB35D5068}"/>
          </ac:spMkLst>
        </pc:spChg>
      </pc:sldChg>
    </pc:docChg>
  </pc:docChgLst>
  <pc:docChgLst>
    <pc:chgData name="Helga Maria Sulen Sund" userId="S::hmsu@sdir.no::1d03cf28-4f02-4f6a-a241-7c62b5988f69" providerId="AD" clId="Web-{5243987A-B56C-4A6F-B5D7-2BB3EF5931B3}"/>
    <pc:docChg chg="modSld">
      <pc:chgData name="Helga Maria Sulen Sund" userId="S::hmsu@sdir.no::1d03cf28-4f02-4f6a-a241-7c62b5988f69" providerId="AD" clId="Web-{5243987A-B56C-4A6F-B5D7-2BB3EF5931B3}" dt="2021-04-09T08:11:48.390" v="4" actId="20577"/>
      <pc:docMkLst>
        <pc:docMk/>
      </pc:docMkLst>
      <pc:sldChg chg="modSp">
        <pc:chgData name="Helga Maria Sulen Sund" userId="S::hmsu@sdir.no::1d03cf28-4f02-4f6a-a241-7c62b5988f69" providerId="AD" clId="Web-{5243987A-B56C-4A6F-B5D7-2BB3EF5931B3}" dt="2021-04-09T08:11:48.390" v="4" actId="20577"/>
        <pc:sldMkLst>
          <pc:docMk/>
          <pc:sldMk cId="333409670" sldId="257"/>
        </pc:sldMkLst>
        <pc:spChg chg="mod">
          <ac:chgData name="Helga Maria Sulen Sund" userId="S::hmsu@sdir.no::1d03cf28-4f02-4f6a-a241-7c62b5988f69" providerId="AD" clId="Web-{5243987A-B56C-4A6F-B5D7-2BB3EF5931B3}" dt="2021-04-09T08:11:48.390" v="4" actId="20577"/>
          <ac:spMkLst>
            <pc:docMk/>
            <pc:sldMk cId="333409670" sldId="257"/>
            <ac:spMk id="3" creationId="{00000000-0000-0000-0000-000000000000}"/>
          </ac:spMkLst>
        </pc:spChg>
        <pc:picChg chg="mod">
          <ac:chgData name="Helga Maria Sulen Sund" userId="S::hmsu@sdir.no::1d03cf28-4f02-4f6a-a241-7c62b5988f69" providerId="AD" clId="Web-{5243987A-B56C-4A6F-B5D7-2BB3EF5931B3}" dt="2021-04-09T08:11:34.578" v="1" actId="14100"/>
          <ac:picMkLst>
            <pc:docMk/>
            <pc:sldMk cId="333409670" sldId="257"/>
            <ac:picMk id="6" creationId="{F5D9AFC2-6FE8-4E33-A5CD-15CD7A1D7167}"/>
          </ac:picMkLst>
        </pc:picChg>
      </pc:sldChg>
    </pc:docChg>
  </pc:docChgLst>
  <pc:docChgLst>
    <pc:chgData name="Petter Andre Søreng" userId="79d828f4-aa04-4d6d-b440-d0e45d0b6b19" providerId="ADAL" clId="{DD6596F5-B70E-4AC6-9DBD-D953AF2B06F6}"/>
    <pc:docChg chg="undo custSel addSld delSld modSld sldOrd">
      <pc:chgData name="Petter Andre Søreng" userId="79d828f4-aa04-4d6d-b440-d0e45d0b6b19" providerId="ADAL" clId="{DD6596F5-B70E-4AC6-9DBD-D953AF2B06F6}" dt="2021-04-09T11:03:34.798" v="4249" actId="20577"/>
      <pc:docMkLst>
        <pc:docMk/>
      </pc:docMkLst>
      <pc:sldChg chg="modSp mod">
        <pc:chgData name="Petter Andre Søreng" userId="79d828f4-aa04-4d6d-b440-d0e45d0b6b19" providerId="ADAL" clId="{DD6596F5-B70E-4AC6-9DBD-D953AF2B06F6}" dt="2021-04-07T11:25:50.924" v="55" actId="20577"/>
        <pc:sldMkLst>
          <pc:docMk/>
          <pc:sldMk cId="2646477095" sldId="256"/>
        </pc:sldMkLst>
        <pc:spChg chg="mod">
          <ac:chgData name="Petter Andre Søreng" userId="79d828f4-aa04-4d6d-b440-d0e45d0b6b19" providerId="ADAL" clId="{DD6596F5-B70E-4AC6-9DBD-D953AF2B06F6}" dt="2021-04-07T11:25:50.924" v="55" actId="20577"/>
          <ac:spMkLst>
            <pc:docMk/>
            <pc:sldMk cId="2646477095" sldId="256"/>
            <ac:spMk id="2" creationId="{00000000-0000-0000-0000-000000000000}"/>
          </ac:spMkLst>
        </pc:spChg>
      </pc:sldChg>
      <pc:sldChg chg="addSp modSp add del mod">
        <pc:chgData name="Petter Andre Søreng" userId="79d828f4-aa04-4d6d-b440-d0e45d0b6b19" providerId="ADAL" clId="{DD6596F5-B70E-4AC6-9DBD-D953AF2B06F6}" dt="2021-04-09T07:46:06.492" v="4097" actId="1076"/>
        <pc:sldMkLst>
          <pc:docMk/>
          <pc:sldMk cId="333409670" sldId="257"/>
        </pc:sldMkLst>
        <pc:spChg chg="mod">
          <ac:chgData name="Petter Andre Søreng" userId="79d828f4-aa04-4d6d-b440-d0e45d0b6b19" providerId="ADAL" clId="{DD6596F5-B70E-4AC6-9DBD-D953AF2B06F6}" dt="2021-04-09T07:40:07.930" v="4065" actId="14100"/>
          <ac:spMkLst>
            <pc:docMk/>
            <pc:sldMk cId="333409670" sldId="257"/>
            <ac:spMk id="3" creationId="{00000000-0000-0000-0000-000000000000}"/>
          </ac:spMkLst>
        </pc:spChg>
        <pc:picChg chg="add mod">
          <ac:chgData name="Petter Andre Søreng" userId="79d828f4-aa04-4d6d-b440-d0e45d0b6b19" providerId="ADAL" clId="{DD6596F5-B70E-4AC6-9DBD-D953AF2B06F6}" dt="2021-04-09T07:46:06.492" v="4097" actId="1076"/>
          <ac:picMkLst>
            <pc:docMk/>
            <pc:sldMk cId="333409670" sldId="257"/>
            <ac:picMk id="6" creationId="{F5D9AFC2-6FE8-4E33-A5CD-15CD7A1D7167}"/>
          </ac:picMkLst>
        </pc:picChg>
      </pc:sldChg>
      <pc:sldChg chg="addSp delSp modSp mod">
        <pc:chgData name="Petter Andre Søreng" userId="79d828f4-aa04-4d6d-b440-d0e45d0b6b19" providerId="ADAL" clId="{DD6596F5-B70E-4AC6-9DBD-D953AF2B06F6}" dt="2021-04-08T14:14:35.976" v="3785" actId="20577"/>
        <pc:sldMkLst>
          <pc:docMk/>
          <pc:sldMk cId="4146495138" sldId="258"/>
        </pc:sldMkLst>
        <pc:spChg chg="mod">
          <ac:chgData name="Petter Andre Søreng" userId="79d828f4-aa04-4d6d-b440-d0e45d0b6b19" providerId="ADAL" clId="{DD6596F5-B70E-4AC6-9DBD-D953AF2B06F6}" dt="2021-04-08T10:33:25.596" v="2295" actId="6549"/>
          <ac:spMkLst>
            <pc:docMk/>
            <pc:sldMk cId="4146495138" sldId="258"/>
            <ac:spMk id="2" creationId="{D9AC77F6-89D1-4C23-870E-F81579EEA8B7}"/>
          </ac:spMkLst>
        </pc:spChg>
        <pc:spChg chg="mod">
          <ac:chgData name="Petter Andre Søreng" userId="79d828f4-aa04-4d6d-b440-d0e45d0b6b19" providerId="ADAL" clId="{DD6596F5-B70E-4AC6-9DBD-D953AF2B06F6}" dt="2021-04-08T14:14:35.976" v="3785" actId="20577"/>
          <ac:spMkLst>
            <pc:docMk/>
            <pc:sldMk cId="4146495138" sldId="258"/>
            <ac:spMk id="3" creationId="{83D75E22-AD69-474D-BE8A-0616F626E8FE}"/>
          </ac:spMkLst>
        </pc:spChg>
        <pc:picChg chg="add del mod ord">
          <ac:chgData name="Petter Andre Søreng" userId="79d828f4-aa04-4d6d-b440-d0e45d0b6b19" providerId="ADAL" clId="{DD6596F5-B70E-4AC6-9DBD-D953AF2B06F6}" dt="2021-04-08T12:39:24.934" v="3448"/>
          <ac:picMkLst>
            <pc:docMk/>
            <pc:sldMk cId="4146495138" sldId="258"/>
            <ac:picMk id="6" creationId="{DDA9F902-1D88-4600-89EA-3FF606D82775}"/>
          </ac:picMkLst>
        </pc:picChg>
        <pc:picChg chg="add mod modCrop">
          <ac:chgData name="Petter Andre Søreng" userId="79d828f4-aa04-4d6d-b440-d0e45d0b6b19" providerId="ADAL" clId="{DD6596F5-B70E-4AC6-9DBD-D953AF2B06F6}" dt="2021-04-08T12:39:58.976" v="3461" actId="18131"/>
          <ac:picMkLst>
            <pc:docMk/>
            <pc:sldMk cId="4146495138" sldId="258"/>
            <ac:picMk id="8" creationId="{55DC0F87-11D6-477F-9A40-0459073C5AC1}"/>
          </ac:picMkLst>
        </pc:picChg>
      </pc:sldChg>
      <pc:sldChg chg="modSp mod">
        <pc:chgData name="Petter Andre Søreng" userId="79d828f4-aa04-4d6d-b440-d0e45d0b6b19" providerId="ADAL" clId="{DD6596F5-B70E-4AC6-9DBD-D953AF2B06F6}" dt="2021-04-08T14:03:50.503" v="3751" actId="13926"/>
        <pc:sldMkLst>
          <pc:docMk/>
          <pc:sldMk cId="2397613187" sldId="259"/>
        </pc:sldMkLst>
        <pc:spChg chg="mod">
          <ac:chgData name="Petter Andre Søreng" userId="79d828f4-aa04-4d6d-b440-d0e45d0b6b19" providerId="ADAL" clId="{DD6596F5-B70E-4AC6-9DBD-D953AF2B06F6}" dt="2021-04-08T14:03:50.503" v="3751" actId="13926"/>
          <ac:spMkLst>
            <pc:docMk/>
            <pc:sldMk cId="2397613187" sldId="259"/>
            <ac:spMk id="3" creationId="{5F3315E7-1F00-415D-8E1D-B560DB0DBD13}"/>
          </ac:spMkLst>
        </pc:spChg>
      </pc:sldChg>
      <pc:sldChg chg="addSp delSp modSp mod">
        <pc:chgData name="Petter Andre Søreng" userId="79d828f4-aa04-4d6d-b440-d0e45d0b6b19" providerId="ADAL" clId="{DD6596F5-B70E-4AC6-9DBD-D953AF2B06F6}" dt="2021-04-08T13:19:50.255" v="3599" actId="478"/>
        <pc:sldMkLst>
          <pc:docMk/>
          <pc:sldMk cId="2076662396" sldId="260"/>
        </pc:sldMkLst>
        <pc:spChg chg="mod">
          <ac:chgData name="Petter Andre Søreng" userId="79d828f4-aa04-4d6d-b440-d0e45d0b6b19" providerId="ADAL" clId="{DD6596F5-B70E-4AC6-9DBD-D953AF2B06F6}" dt="2021-04-08T13:19:26.588" v="3596" actId="14100"/>
          <ac:spMkLst>
            <pc:docMk/>
            <pc:sldMk cId="2076662396" sldId="260"/>
            <ac:spMk id="3" creationId="{04F80624-333A-47CF-8FAE-1B9F189134A2}"/>
          </ac:spMkLst>
        </pc:spChg>
        <pc:picChg chg="add del mod ord modCrop">
          <ac:chgData name="Petter Andre Søreng" userId="79d828f4-aa04-4d6d-b440-d0e45d0b6b19" providerId="ADAL" clId="{DD6596F5-B70E-4AC6-9DBD-D953AF2B06F6}" dt="2021-04-08T12:45:32.370" v="3503"/>
          <ac:picMkLst>
            <pc:docMk/>
            <pc:sldMk cId="2076662396" sldId="260"/>
            <ac:picMk id="6" creationId="{230C23BB-78EC-487D-9388-C3FBFD80D4EA}"/>
          </ac:picMkLst>
        </pc:picChg>
        <pc:picChg chg="add mod modCrop">
          <ac:chgData name="Petter Andre Søreng" userId="79d828f4-aa04-4d6d-b440-d0e45d0b6b19" providerId="ADAL" clId="{DD6596F5-B70E-4AC6-9DBD-D953AF2B06F6}" dt="2021-04-08T12:47:00.765" v="3540" actId="1076"/>
          <ac:picMkLst>
            <pc:docMk/>
            <pc:sldMk cId="2076662396" sldId="260"/>
            <ac:picMk id="8" creationId="{1CB09BF0-93E9-4363-B09D-4AD6172C321B}"/>
          </ac:picMkLst>
        </pc:picChg>
        <pc:picChg chg="add mod ord modCrop">
          <ac:chgData name="Petter Andre Søreng" userId="79d828f4-aa04-4d6d-b440-d0e45d0b6b19" providerId="ADAL" clId="{DD6596F5-B70E-4AC6-9DBD-D953AF2B06F6}" dt="2021-04-08T12:46:59.299" v="3539" actId="14100"/>
          <ac:picMkLst>
            <pc:docMk/>
            <pc:sldMk cId="2076662396" sldId="260"/>
            <ac:picMk id="10" creationId="{2FBDC28E-8D3E-49CE-8959-0E8F18D751D7}"/>
          </ac:picMkLst>
        </pc:picChg>
        <pc:picChg chg="add del mod">
          <ac:chgData name="Petter Andre Søreng" userId="79d828f4-aa04-4d6d-b440-d0e45d0b6b19" providerId="ADAL" clId="{DD6596F5-B70E-4AC6-9DBD-D953AF2B06F6}" dt="2021-04-08T13:19:50.255" v="3599" actId="478"/>
          <ac:picMkLst>
            <pc:docMk/>
            <pc:sldMk cId="2076662396" sldId="260"/>
            <ac:picMk id="11" creationId="{F31E526B-D1EE-4932-9E92-F9A44A675756}"/>
          </ac:picMkLst>
        </pc:picChg>
      </pc:sldChg>
      <pc:sldChg chg="addSp delSp modSp mod">
        <pc:chgData name="Petter Andre Søreng" userId="79d828f4-aa04-4d6d-b440-d0e45d0b6b19" providerId="ADAL" clId="{DD6596F5-B70E-4AC6-9DBD-D953AF2B06F6}" dt="2021-04-09T07:47:50.364" v="4099" actId="20577"/>
        <pc:sldMkLst>
          <pc:docMk/>
          <pc:sldMk cId="1096949914" sldId="261"/>
        </pc:sldMkLst>
        <pc:spChg chg="mod">
          <ac:chgData name="Petter Andre Søreng" userId="79d828f4-aa04-4d6d-b440-d0e45d0b6b19" providerId="ADAL" clId="{DD6596F5-B70E-4AC6-9DBD-D953AF2B06F6}" dt="2021-04-09T07:47:50.364" v="4099" actId="20577"/>
          <ac:spMkLst>
            <pc:docMk/>
            <pc:sldMk cId="1096949914" sldId="261"/>
            <ac:spMk id="3" creationId="{DF1AA57E-8A10-4AB1-88B0-E4ED5F29FF85}"/>
          </ac:spMkLst>
        </pc:spChg>
        <pc:picChg chg="add del mod ord">
          <ac:chgData name="Petter Andre Søreng" userId="79d828f4-aa04-4d6d-b440-d0e45d0b6b19" providerId="ADAL" clId="{DD6596F5-B70E-4AC6-9DBD-D953AF2B06F6}" dt="2021-04-08T13:00:09.562" v="3578"/>
          <ac:picMkLst>
            <pc:docMk/>
            <pc:sldMk cId="1096949914" sldId="261"/>
            <ac:picMk id="6" creationId="{AAF54FEB-5B81-4BEF-ADB9-9BF5872C68DB}"/>
          </ac:picMkLst>
        </pc:picChg>
        <pc:picChg chg="add mod modCrop">
          <ac:chgData name="Petter Andre Søreng" userId="79d828f4-aa04-4d6d-b440-d0e45d0b6b19" providerId="ADAL" clId="{DD6596F5-B70E-4AC6-9DBD-D953AF2B06F6}" dt="2021-04-08T13:11:30.256" v="3592" actId="1076"/>
          <ac:picMkLst>
            <pc:docMk/>
            <pc:sldMk cId="1096949914" sldId="261"/>
            <ac:picMk id="8" creationId="{144F0323-61D2-4296-BEBA-CBB92AF0C4DE}"/>
          </ac:picMkLst>
        </pc:picChg>
      </pc:sldChg>
      <pc:sldChg chg="addSp delSp modSp mod">
        <pc:chgData name="Petter Andre Søreng" userId="79d828f4-aa04-4d6d-b440-d0e45d0b6b19" providerId="ADAL" clId="{DD6596F5-B70E-4AC6-9DBD-D953AF2B06F6}" dt="2021-04-08T14:07:45.901" v="3753" actId="13926"/>
        <pc:sldMkLst>
          <pc:docMk/>
          <pc:sldMk cId="1648883945" sldId="262"/>
        </pc:sldMkLst>
        <pc:spChg chg="mod">
          <ac:chgData name="Petter Andre Søreng" userId="79d828f4-aa04-4d6d-b440-d0e45d0b6b19" providerId="ADAL" clId="{DD6596F5-B70E-4AC6-9DBD-D953AF2B06F6}" dt="2021-04-08T14:07:45.901" v="3753" actId="13926"/>
          <ac:spMkLst>
            <pc:docMk/>
            <pc:sldMk cId="1648883945" sldId="262"/>
            <ac:spMk id="3" creationId="{45B4BF68-CAE1-40B5-9B3B-C29D5DEB30AA}"/>
          </ac:spMkLst>
        </pc:spChg>
        <pc:picChg chg="add del mod">
          <ac:chgData name="Petter Andre Søreng" userId="79d828f4-aa04-4d6d-b440-d0e45d0b6b19" providerId="ADAL" clId="{DD6596F5-B70E-4AC6-9DBD-D953AF2B06F6}" dt="2021-04-08T13:24:23.607" v="3606" actId="21"/>
          <ac:picMkLst>
            <pc:docMk/>
            <pc:sldMk cId="1648883945" sldId="262"/>
            <ac:picMk id="5" creationId="{0E173771-09D8-43D5-821E-7B4407910A58}"/>
          </ac:picMkLst>
        </pc:picChg>
        <pc:picChg chg="add mod ord">
          <ac:chgData name="Petter Andre Søreng" userId="79d828f4-aa04-4d6d-b440-d0e45d0b6b19" providerId="ADAL" clId="{DD6596F5-B70E-4AC6-9DBD-D953AF2B06F6}" dt="2021-04-08T13:37:24.584" v="3667" actId="1076"/>
          <ac:picMkLst>
            <pc:docMk/>
            <pc:sldMk cId="1648883945" sldId="262"/>
            <ac:picMk id="6" creationId="{1B200400-ECB7-45DB-9509-D93514A06637}"/>
          </ac:picMkLst>
        </pc:picChg>
      </pc:sldChg>
      <pc:sldChg chg="modSp mod">
        <pc:chgData name="Petter Andre Søreng" userId="79d828f4-aa04-4d6d-b440-d0e45d0b6b19" providerId="ADAL" clId="{DD6596F5-B70E-4AC6-9DBD-D953AF2B06F6}" dt="2021-04-09T07:52:05.702" v="4180" actId="20577"/>
        <pc:sldMkLst>
          <pc:docMk/>
          <pc:sldMk cId="3012568089" sldId="263"/>
        </pc:sldMkLst>
        <pc:spChg chg="mod">
          <ac:chgData name="Petter Andre Søreng" userId="79d828f4-aa04-4d6d-b440-d0e45d0b6b19" providerId="ADAL" clId="{DD6596F5-B70E-4AC6-9DBD-D953AF2B06F6}" dt="2021-04-09T07:52:05.702" v="4180" actId="20577"/>
          <ac:spMkLst>
            <pc:docMk/>
            <pc:sldMk cId="3012568089" sldId="263"/>
            <ac:spMk id="3" creationId="{39CF6F7C-11C0-4F21-9FC3-BA24B9874FE1}"/>
          </ac:spMkLst>
        </pc:spChg>
      </pc:sldChg>
      <pc:sldChg chg="modSp mod setBg">
        <pc:chgData name="Petter Andre Søreng" userId="79d828f4-aa04-4d6d-b440-d0e45d0b6b19" providerId="ADAL" clId="{DD6596F5-B70E-4AC6-9DBD-D953AF2B06F6}" dt="2021-04-09T08:08:14.581" v="4247" actId="27636"/>
        <pc:sldMkLst>
          <pc:docMk/>
          <pc:sldMk cId="1519056567" sldId="264"/>
        </pc:sldMkLst>
        <pc:spChg chg="mod">
          <ac:chgData name="Petter Andre Søreng" userId="79d828f4-aa04-4d6d-b440-d0e45d0b6b19" providerId="ADAL" clId="{DD6596F5-B70E-4AC6-9DBD-D953AF2B06F6}" dt="2021-04-08T11:28:51.314" v="3335"/>
          <ac:spMkLst>
            <pc:docMk/>
            <pc:sldMk cId="1519056567" sldId="264"/>
            <ac:spMk id="2" creationId="{2D3F26A3-6F86-4303-8CA3-4B3462EDA3BE}"/>
          </ac:spMkLst>
        </pc:spChg>
        <pc:spChg chg="mod">
          <ac:chgData name="Petter Andre Søreng" userId="79d828f4-aa04-4d6d-b440-d0e45d0b6b19" providerId="ADAL" clId="{DD6596F5-B70E-4AC6-9DBD-D953AF2B06F6}" dt="2021-04-09T08:08:14.581" v="4247" actId="27636"/>
          <ac:spMkLst>
            <pc:docMk/>
            <pc:sldMk cId="1519056567" sldId="264"/>
            <ac:spMk id="3" creationId="{54A25330-FF74-47A7-818E-E2DDB35D5068}"/>
          </ac:spMkLst>
        </pc:spChg>
        <pc:spChg chg="mod">
          <ac:chgData name="Petter Andre Søreng" userId="79d828f4-aa04-4d6d-b440-d0e45d0b6b19" providerId="ADAL" clId="{DD6596F5-B70E-4AC6-9DBD-D953AF2B06F6}" dt="2021-04-08T11:28:51.314" v="3335"/>
          <ac:spMkLst>
            <pc:docMk/>
            <pc:sldMk cId="1519056567" sldId="264"/>
            <ac:spMk id="4" creationId="{0D4749C6-6538-4094-8F37-6351BF358374}"/>
          </ac:spMkLst>
        </pc:spChg>
        <pc:spChg chg="mod">
          <ac:chgData name="Petter Andre Søreng" userId="79d828f4-aa04-4d6d-b440-d0e45d0b6b19" providerId="ADAL" clId="{DD6596F5-B70E-4AC6-9DBD-D953AF2B06F6}" dt="2021-04-08T11:55:12.389" v="3372" actId="1076"/>
          <ac:spMkLst>
            <pc:docMk/>
            <pc:sldMk cId="1519056567" sldId="264"/>
            <ac:spMk id="9" creationId="{82EC5C0C-0E74-473F-BD8C-03F8E6FD9917}"/>
          </ac:spMkLst>
        </pc:spChg>
      </pc:sldChg>
      <pc:sldChg chg="del ord">
        <pc:chgData name="Petter Andre Søreng" userId="79d828f4-aa04-4d6d-b440-d0e45d0b6b19" providerId="ADAL" clId="{DD6596F5-B70E-4AC6-9DBD-D953AF2B06F6}" dt="2021-04-09T08:03:50.738" v="4245" actId="47"/>
        <pc:sldMkLst>
          <pc:docMk/>
          <pc:sldMk cId="757982423" sldId="265"/>
        </pc:sldMkLst>
      </pc:sldChg>
      <pc:sldChg chg="del">
        <pc:chgData name="Petter Andre Søreng" userId="79d828f4-aa04-4d6d-b440-d0e45d0b6b19" providerId="ADAL" clId="{DD6596F5-B70E-4AC6-9DBD-D953AF2B06F6}" dt="2021-04-09T08:03:50.738" v="4245" actId="47"/>
        <pc:sldMkLst>
          <pc:docMk/>
          <pc:sldMk cId="3413909160" sldId="266"/>
        </pc:sldMkLst>
      </pc:sldChg>
      <pc:sldChg chg="del">
        <pc:chgData name="Petter Andre Søreng" userId="79d828f4-aa04-4d6d-b440-d0e45d0b6b19" providerId="ADAL" clId="{DD6596F5-B70E-4AC6-9DBD-D953AF2B06F6}" dt="2021-04-09T08:03:50.738" v="4245" actId="47"/>
        <pc:sldMkLst>
          <pc:docMk/>
          <pc:sldMk cId="2619579268" sldId="267"/>
        </pc:sldMkLst>
      </pc:sldChg>
      <pc:sldChg chg="modSp del mod">
        <pc:chgData name="Petter Andre Søreng" userId="79d828f4-aa04-4d6d-b440-d0e45d0b6b19" providerId="ADAL" clId="{DD6596F5-B70E-4AC6-9DBD-D953AF2B06F6}" dt="2021-04-08T13:42:54.351" v="3675" actId="47"/>
        <pc:sldMkLst>
          <pc:docMk/>
          <pc:sldMk cId="1419554012" sldId="271"/>
        </pc:sldMkLst>
        <pc:spChg chg="mod">
          <ac:chgData name="Petter Andre Søreng" userId="79d828f4-aa04-4d6d-b440-d0e45d0b6b19" providerId="ADAL" clId="{DD6596F5-B70E-4AC6-9DBD-D953AF2B06F6}" dt="2021-04-07T13:52:46.826" v="2192" actId="20577"/>
          <ac:spMkLst>
            <pc:docMk/>
            <pc:sldMk cId="1419554012" sldId="271"/>
            <ac:spMk id="3" creationId="{A0D11A21-13DA-4213-8729-80ADB29ADDD9}"/>
          </ac:spMkLst>
        </pc:spChg>
      </pc:sldChg>
      <pc:sldChg chg="del">
        <pc:chgData name="Petter Andre Søreng" userId="79d828f4-aa04-4d6d-b440-d0e45d0b6b19" providerId="ADAL" clId="{DD6596F5-B70E-4AC6-9DBD-D953AF2B06F6}" dt="2021-04-08T13:42:52.403" v="3674" actId="47"/>
        <pc:sldMkLst>
          <pc:docMk/>
          <pc:sldMk cId="3115885249" sldId="272"/>
        </pc:sldMkLst>
      </pc:sldChg>
      <pc:sldChg chg="addSp delSp modSp mod ord modAnim">
        <pc:chgData name="Petter Andre Søreng" userId="79d828f4-aa04-4d6d-b440-d0e45d0b6b19" providerId="ADAL" clId="{DD6596F5-B70E-4AC6-9DBD-D953AF2B06F6}" dt="2021-04-09T08:03:04.427" v="4242" actId="20577"/>
        <pc:sldMkLst>
          <pc:docMk/>
          <pc:sldMk cId="3730237070" sldId="273"/>
        </pc:sldMkLst>
        <pc:spChg chg="del">
          <ac:chgData name="Petter Andre Søreng" userId="79d828f4-aa04-4d6d-b440-d0e45d0b6b19" providerId="ADAL" clId="{DD6596F5-B70E-4AC6-9DBD-D953AF2B06F6}" dt="2021-04-07T12:54:40.413" v="1301" actId="478"/>
          <ac:spMkLst>
            <pc:docMk/>
            <pc:sldMk cId="3730237070" sldId="273"/>
            <ac:spMk id="2" creationId="{9506F4F3-F5C3-4AA8-9887-54D9D44CD19E}"/>
          </ac:spMkLst>
        </pc:spChg>
        <pc:spChg chg="add del">
          <ac:chgData name="Petter Andre Søreng" userId="79d828f4-aa04-4d6d-b440-d0e45d0b6b19" providerId="ADAL" clId="{DD6596F5-B70E-4AC6-9DBD-D953AF2B06F6}" dt="2021-04-07T11:42:58.869" v="77" actId="931"/>
          <ac:spMkLst>
            <pc:docMk/>
            <pc:sldMk cId="3730237070" sldId="273"/>
            <ac:spMk id="3" creationId="{97FC8774-DCDE-43B0-9C6B-450D2CF68321}"/>
          </ac:spMkLst>
        </pc:spChg>
        <pc:spChg chg="add mod">
          <ac:chgData name="Petter Andre Søreng" userId="79d828f4-aa04-4d6d-b440-d0e45d0b6b19" providerId="ADAL" clId="{DD6596F5-B70E-4AC6-9DBD-D953AF2B06F6}" dt="2021-04-09T08:03:04.427" v="4242" actId="20577"/>
          <ac:spMkLst>
            <pc:docMk/>
            <pc:sldMk cId="3730237070" sldId="273"/>
            <ac:spMk id="24" creationId="{697BE692-077E-451F-A132-D992B62BD960}"/>
          </ac:spMkLst>
        </pc:spChg>
        <pc:picChg chg="add del mod">
          <ac:chgData name="Petter Andre Søreng" userId="79d828f4-aa04-4d6d-b440-d0e45d0b6b19" providerId="ADAL" clId="{DD6596F5-B70E-4AC6-9DBD-D953AF2B06F6}" dt="2021-04-07T11:42:38.477" v="76" actId="931"/>
          <ac:picMkLst>
            <pc:docMk/>
            <pc:sldMk cId="3730237070" sldId="273"/>
            <ac:picMk id="6" creationId="{A809EAC4-EC96-4E85-84FA-45CFFEE890D6}"/>
          </ac:picMkLst>
        </pc:picChg>
        <pc:picChg chg="add del mod">
          <ac:chgData name="Petter Andre Søreng" userId="79d828f4-aa04-4d6d-b440-d0e45d0b6b19" providerId="ADAL" clId="{DD6596F5-B70E-4AC6-9DBD-D953AF2B06F6}" dt="2021-04-07T11:42:38.477" v="76" actId="931"/>
          <ac:picMkLst>
            <pc:docMk/>
            <pc:sldMk cId="3730237070" sldId="273"/>
            <ac:picMk id="8" creationId="{860248E2-A1C8-4B38-942C-566A0B15094C}"/>
          </ac:picMkLst>
        </pc:picChg>
        <pc:picChg chg="add del mod">
          <ac:chgData name="Petter Andre Søreng" userId="79d828f4-aa04-4d6d-b440-d0e45d0b6b19" providerId="ADAL" clId="{DD6596F5-B70E-4AC6-9DBD-D953AF2B06F6}" dt="2021-04-07T11:42:38.477" v="76" actId="931"/>
          <ac:picMkLst>
            <pc:docMk/>
            <pc:sldMk cId="3730237070" sldId="273"/>
            <ac:picMk id="10" creationId="{246B241C-BB02-46C7-BC31-26008FB78D81}"/>
          </ac:picMkLst>
        </pc:picChg>
        <pc:picChg chg="add del mod">
          <ac:chgData name="Petter Andre Søreng" userId="79d828f4-aa04-4d6d-b440-d0e45d0b6b19" providerId="ADAL" clId="{DD6596F5-B70E-4AC6-9DBD-D953AF2B06F6}" dt="2021-04-07T11:42:38.477" v="76" actId="931"/>
          <ac:picMkLst>
            <pc:docMk/>
            <pc:sldMk cId="3730237070" sldId="273"/>
            <ac:picMk id="12" creationId="{F00766FA-27ED-4127-BF61-2308658998B6}"/>
          </ac:picMkLst>
        </pc:picChg>
        <pc:picChg chg="add del mod ord">
          <ac:chgData name="Petter Andre Søreng" userId="79d828f4-aa04-4d6d-b440-d0e45d0b6b19" providerId="ADAL" clId="{DD6596F5-B70E-4AC6-9DBD-D953AF2B06F6}" dt="2021-04-07T12:27:57.988" v="698" actId="21"/>
          <ac:picMkLst>
            <pc:docMk/>
            <pc:sldMk cId="3730237070" sldId="273"/>
            <ac:picMk id="14" creationId="{3712AC10-2DFE-4045-B353-5574159945C5}"/>
          </ac:picMkLst>
        </pc:picChg>
        <pc:picChg chg="add mod">
          <ac:chgData name="Petter Andre Søreng" userId="79d828f4-aa04-4d6d-b440-d0e45d0b6b19" providerId="ADAL" clId="{DD6596F5-B70E-4AC6-9DBD-D953AF2B06F6}" dt="2021-04-08T10:31:05.960" v="2294" actId="1076"/>
          <ac:picMkLst>
            <pc:docMk/>
            <pc:sldMk cId="3730237070" sldId="273"/>
            <ac:picMk id="16" creationId="{B02AA1FD-3822-4698-B18B-D0CE288065A3}"/>
          </ac:picMkLst>
        </pc:picChg>
        <pc:picChg chg="add del mod ord">
          <ac:chgData name="Petter Andre Søreng" userId="79d828f4-aa04-4d6d-b440-d0e45d0b6b19" providerId="ADAL" clId="{DD6596F5-B70E-4AC6-9DBD-D953AF2B06F6}" dt="2021-04-07T12:28:36.055" v="704" actId="21"/>
          <ac:picMkLst>
            <pc:docMk/>
            <pc:sldMk cId="3730237070" sldId="273"/>
            <ac:picMk id="18" creationId="{84E12A44-6A4E-4EAE-84E2-8CAFE6E900E6}"/>
          </ac:picMkLst>
        </pc:picChg>
        <pc:picChg chg="add del mod">
          <ac:chgData name="Petter Andre Søreng" userId="79d828f4-aa04-4d6d-b440-d0e45d0b6b19" providerId="ADAL" clId="{DD6596F5-B70E-4AC6-9DBD-D953AF2B06F6}" dt="2021-04-07T12:23:04.995" v="692" actId="21"/>
          <ac:picMkLst>
            <pc:docMk/>
            <pc:sldMk cId="3730237070" sldId="273"/>
            <ac:picMk id="20" creationId="{083751D7-C224-4DE7-BC6C-940DFB1EA9AF}"/>
          </ac:picMkLst>
        </pc:picChg>
        <pc:picChg chg="add del mod">
          <ac:chgData name="Petter Andre Søreng" userId="79d828f4-aa04-4d6d-b440-d0e45d0b6b19" providerId="ADAL" clId="{DD6596F5-B70E-4AC6-9DBD-D953AF2B06F6}" dt="2021-04-07T12:13:27.934" v="327" actId="21"/>
          <ac:picMkLst>
            <pc:docMk/>
            <pc:sldMk cId="3730237070" sldId="273"/>
            <ac:picMk id="22" creationId="{810FAD87-F33F-450D-821D-9B029681DAA5}"/>
          </ac:picMkLst>
        </pc:picChg>
        <pc:picChg chg="add mod">
          <ac:chgData name="Petter Andre Søreng" userId="79d828f4-aa04-4d6d-b440-d0e45d0b6b19" providerId="ADAL" clId="{DD6596F5-B70E-4AC6-9DBD-D953AF2B06F6}" dt="2021-04-08T10:25:17.974" v="2291" actId="1076"/>
          <ac:picMkLst>
            <pc:docMk/>
            <pc:sldMk cId="3730237070" sldId="273"/>
            <ac:picMk id="25" creationId="{2C4F23AE-E98C-47EC-81C3-52C9C97C65EA}"/>
          </ac:picMkLst>
        </pc:picChg>
        <pc:picChg chg="add mod">
          <ac:chgData name="Petter Andre Søreng" userId="79d828f4-aa04-4d6d-b440-d0e45d0b6b19" providerId="ADAL" clId="{DD6596F5-B70E-4AC6-9DBD-D953AF2B06F6}" dt="2021-04-08T10:24:59.400" v="2289" actId="1076"/>
          <ac:picMkLst>
            <pc:docMk/>
            <pc:sldMk cId="3730237070" sldId="273"/>
            <ac:picMk id="26" creationId="{E6F44A14-E25B-4782-8D68-34405F1467C3}"/>
          </ac:picMkLst>
        </pc:picChg>
        <pc:picChg chg="add mod">
          <ac:chgData name="Petter Andre Søreng" userId="79d828f4-aa04-4d6d-b440-d0e45d0b6b19" providerId="ADAL" clId="{DD6596F5-B70E-4AC6-9DBD-D953AF2B06F6}" dt="2021-04-08T10:29:19.156" v="2293" actId="1076"/>
          <ac:picMkLst>
            <pc:docMk/>
            <pc:sldMk cId="3730237070" sldId="273"/>
            <ac:picMk id="27" creationId="{6C063DBA-DF1D-4545-A82D-B5661DD01F03}"/>
          </ac:picMkLst>
        </pc:picChg>
      </pc:sldChg>
      <pc:sldChg chg="addSp modSp new mod ord">
        <pc:chgData name="Petter Andre Søreng" userId="79d828f4-aa04-4d6d-b440-d0e45d0b6b19" providerId="ADAL" clId="{DD6596F5-B70E-4AC6-9DBD-D953AF2B06F6}" dt="2021-04-09T07:28:21.179" v="3916" actId="108"/>
        <pc:sldMkLst>
          <pc:docMk/>
          <pc:sldMk cId="385911098" sldId="274"/>
        </pc:sldMkLst>
        <pc:spChg chg="mod">
          <ac:chgData name="Petter Andre Søreng" userId="79d828f4-aa04-4d6d-b440-d0e45d0b6b19" providerId="ADAL" clId="{DD6596F5-B70E-4AC6-9DBD-D953AF2B06F6}" dt="2021-04-07T12:12:02.116" v="204" actId="20577"/>
          <ac:spMkLst>
            <pc:docMk/>
            <pc:sldMk cId="385911098" sldId="274"/>
            <ac:spMk id="2" creationId="{EAED0A4E-DF3A-4782-94D6-AB2E35A7F96F}"/>
          </ac:spMkLst>
        </pc:spChg>
        <pc:spChg chg="mod">
          <ac:chgData name="Petter Andre Søreng" userId="79d828f4-aa04-4d6d-b440-d0e45d0b6b19" providerId="ADAL" clId="{DD6596F5-B70E-4AC6-9DBD-D953AF2B06F6}" dt="2021-04-09T07:28:21.179" v="3916" actId="108"/>
          <ac:spMkLst>
            <pc:docMk/>
            <pc:sldMk cId="385911098" sldId="274"/>
            <ac:spMk id="3" creationId="{33D33E80-8049-4E5C-9F28-671720CC892B}"/>
          </ac:spMkLst>
        </pc:spChg>
        <pc:picChg chg="add mod">
          <ac:chgData name="Petter Andre Søreng" userId="79d828f4-aa04-4d6d-b440-d0e45d0b6b19" providerId="ADAL" clId="{DD6596F5-B70E-4AC6-9DBD-D953AF2B06F6}" dt="2021-04-07T12:14:27.820" v="334" actId="1076"/>
          <ac:picMkLst>
            <pc:docMk/>
            <pc:sldMk cId="385911098" sldId="274"/>
            <ac:picMk id="5" creationId="{F70AC264-EF96-4C74-BF20-5F63048DBD67}"/>
          </ac:picMkLst>
        </pc:picChg>
      </pc:sldChg>
      <pc:sldChg chg="delSp modSp new mod">
        <pc:chgData name="Petter Andre Søreng" userId="79d828f4-aa04-4d6d-b440-d0e45d0b6b19" providerId="ADAL" clId="{DD6596F5-B70E-4AC6-9DBD-D953AF2B06F6}" dt="2021-04-08T14:01:41.989" v="3734" actId="122"/>
        <pc:sldMkLst>
          <pc:docMk/>
          <pc:sldMk cId="417430570" sldId="275"/>
        </pc:sldMkLst>
        <pc:spChg chg="del">
          <ac:chgData name="Petter Andre Søreng" userId="79d828f4-aa04-4d6d-b440-d0e45d0b6b19" providerId="ADAL" clId="{DD6596F5-B70E-4AC6-9DBD-D953AF2B06F6}" dt="2021-04-07T14:12:47.859" v="2262" actId="478"/>
          <ac:spMkLst>
            <pc:docMk/>
            <pc:sldMk cId="417430570" sldId="275"/>
            <ac:spMk id="2" creationId="{3C1D17B9-D953-4E47-B5B5-B283EFFE9BFC}"/>
          </ac:spMkLst>
        </pc:spChg>
        <pc:spChg chg="mod">
          <ac:chgData name="Petter Andre Søreng" userId="79d828f4-aa04-4d6d-b440-d0e45d0b6b19" providerId="ADAL" clId="{DD6596F5-B70E-4AC6-9DBD-D953AF2B06F6}" dt="2021-04-08T14:01:41.989" v="3734" actId="122"/>
          <ac:spMkLst>
            <pc:docMk/>
            <pc:sldMk cId="417430570" sldId="275"/>
            <ac:spMk id="3" creationId="{5806FD7B-AC06-49D6-8C35-1079984AFF81}"/>
          </ac:spMkLst>
        </pc:spChg>
      </pc:sldChg>
      <pc:sldChg chg="addSp delSp modSp new del mod">
        <pc:chgData name="Petter Andre Søreng" userId="79d828f4-aa04-4d6d-b440-d0e45d0b6b19" providerId="ADAL" clId="{DD6596F5-B70E-4AC6-9DBD-D953AF2B06F6}" dt="2021-04-07T12:57:27.183" v="1317" actId="47"/>
        <pc:sldMkLst>
          <pc:docMk/>
          <pc:sldMk cId="2693164955" sldId="275"/>
        </pc:sldMkLst>
        <pc:spChg chg="add del mod">
          <ac:chgData name="Petter Andre Søreng" userId="79d828f4-aa04-4d6d-b440-d0e45d0b6b19" providerId="ADAL" clId="{DD6596F5-B70E-4AC6-9DBD-D953AF2B06F6}" dt="2021-04-07T12:31:26.742" v="716" actId="1076"/>
          <ac:spMkLst>
            <pc:docMk/>
            <pc:sldMk cId="2693164955" sldId="275"/>
            <ac:spMk id="3" creationId="{4B0C36B2-E3EC-4BF3-9445-D9360ECF1EAC}"/>
          </ac:spMkLst>
        </pc:spChg>
        <pc:picChg chg="add del mod">
          <ac:chgData name="Petter Andre Søreng" userId="79d828f4-aa04-4d6d-b440-d0e45d0b6b19" providerId="ADAL" clId="{DD6596F5-B70E-4AC6-9DBD-D953AF2B06F6}" dt="2021-04-07T12:23:14.767" v="694"/>
          <ac:picMkLst>
            <pc:docMk/>
            <pc:sldMk cId="2693164955" sldId="275"/>
            <ac:picMk id="5" creationId="{B55EA82C-7E88-499A-881C-089623AB6202}"/>
          </ac:picMkLst>
        </pc:picChg>
        <pc:picChg chg="add mod">
          <ac:chgData name="Petter Andre Søreng" userId="79d828f4-aa04-4d6d-b440-d0e45d0b6b19" providerId="ADAL" clId="{DD6596F5-B70E-4AC6-9DBD-D953AF2B06F6}" dt="2021-04-07T12:31:21.866" v="715" actId="1076"/>
          <ac:picMkLst>
            <pc:docMk/>
            <pc:sldMk cId="2693164955" sldId="275"/>
            <ac:picMk id="6" creationId="{1A30FDF5-C0EE-4165-BF61-810503E19105}"/>
          </ac:picMkLst>
        </pc:picChg>
        <pc:picChg chg="add del mod">
          <ac:chgData name="Petter Andre Søreng" userId="79d828f4-aa04-4d6d-b440-d0e45d0b6b19" providerId="ADAL" clId="{DD6596F5-B70E-4AC6-9DBD-D953AF2B06F6}" dt="2021-04-07T12:47:41.643" v="998"/>
          <ac:picMkLst>
            <pc:docMk/>
            <pc:sldMk cId="2693164955" sldId="275"/>
            <ac:picMk id="7" creationId="{05009A23-C31E-446E-805E-EB2C3A6A0F67}"/>
          </ac:picMkLst>
        </pc:picChg>
      </pc:sldChg>
      <pc:sldChg chg="addSp modSp new del mod">
        <pc:chgData name="Petter Andre Søreng" userId="79d828f4-aa04-4d6d-b440-d0e45d0b6b19" providerId="ADAL" clId="{DD6596F5-B70E-4AC6-9DBD-D953AF2B06F6}" dt="2021-04-07T12:57:25.184" v="1316" actId="47"/>
        <pc:sldMkLst>
          <pc:docMk/>
          <pc:sldMk cId="88180523" sldId="276"/>
        </pc:sldMkLst>
        <pc:spChg chg="mod">
          <ac:chgData name="Petter Andre Søreng" userId="79d828f4-aa04-4d6d-b440-d0e45d0b6b19" providerId="ADAL" clId="{DD6596F5-B70E-4AC6-9DBD-D953AF2B06F6}" dt="2021-04-07T12:28:05.930" v="699" actId="14100"/>
          <ac:spMkLst>
            <pc:docMk/>
            <pc:sldMk cId="88180523" sldId="276"/>
            <ac:spMk id="3" creationId="{33C60029-7A39-44B5-8E85-8F01DBF09D88}"/>
          </ac:spMkLst>
        </pc:spChg>
        <pc:picChg chg="add mod">
          <ac:chgData name="Petter Andre Søreng" userId="79d828f4-aa04-4d6d-b440-d0e45d0b6b19" providerId="ADAL" clId="{DD6596F5-B70E-4AC6-9DBD-D953AF2B06F6}" dt="2021-04-07T12:28:15.072" v="702" actId="1076"/>
          <ac:picMkLst>
            <pc:docMk/>
            <pc:sldMk cId="88180523" sldId="276"/>
            <ac:picMk id="5" creationId="{27545328-34D8-4799-BD03-6F9F63C93A71}"/>
          </ac:picMkLst>
        </pc:picChg>
      </pc:sldChg>
      <pc:sldChg chg="new del">
        <pc:chgData name="Petter Andre Søreng" userId="79d828f4-aa04-4d6d-b440-d0e45d0b6b19" providerId="ADAL" clId="{DD6596F5-B70E-4AC6-9DBD-D953AF2B06F6}" dt="2021-04-09T08:03:50.738" v="4245" actId="47"/>
        <pc:sldMkLst>
          <pc:docMk/>
          <pc:sldMk cId="2616529832" sldId="276"/>
        </pc:sldMkLst>
      </pc:sldChg>
      <pc:sldChg chg="new del ord">
        <pc:chgData name="Petter Andre Søreng" userId="79d828f4-aa04-4d6d-b440-d0e45d0b6b19" providerId="ADAL" clId="{DD6596F5-B70E-4AC6-9DBD-D953AF2B06F6}" dt="2021-04-09T08:03:50.738" v="4245" actId="47"/>
        <pc:sldMkLst>
          <pc:docMk/>
          <pc:sldMk cId="870187356" sldId="277"/>
        </pc:sldMkLst>
      </pc:sldChg>
      <pc:sldChg chg="addSp modSp new del mod">
        <pc:chgData name="Petter Andre Søreng" userId="79d828f4-aa04-4d6d-b440-d0e45d0b6b19" providerId="ADAL" clId="{DD6596F5-B70E-4AC6-9DBD-D953AF2B06F6}" dt="2021-04-07T12:57:23.588" v="1315" actId="47"/>
        <pc:sldMkLst>
          <pc:docMk/>
          <pc:sldMk cId="2662163077" sldId="277"/>
        </pc:sldMkLst>
        <pc:spChg chg="mod">
          <ac:chgData name="Petter Andre Søreng" userId="79d828f4-aa04-4d6d-b440-d0e45d0b6b19" providerId="ADAL" clId="{DD6596F5-B70E-4AC6-9DBD-D953AF2B06F6}" dt="2021-04-07T12:28:43.080" v="705" actId="14100"/>
          <ac:spMkLst>
            <pc:docMk/>
            <pc:sldMk cId="2662163077" sldId="277"/>
            <ac:spMk id="3" creationId="{06ECBB0E-7D1A-4E0F-AFD7-176738C6B0F9}"/>
          </ac:spMkLst>
        </pc:spChg>
        <pc:picChg chg="add mod">
          <ac:chgData name="Petter Andre Søreng" userId="79d828f4-aa04-4d6d-b440-d0e45d0b6b19" providerId="ADAL" clId="{DD6596F5-B70E-4AC6-9DBD-D953AF2B06F6}" dt="2021-04-07T12:28:49.101" v="707" actId="1076"/>
          <ac:picMkLst>
            <pc:docMk/>
            <pc:sldMk cId="2662163077" sldId="277"/>
            <ac:picMk id="5" creationId="{439D4030-0E2B-4C72-8850-4BE80753D894}"/>
          </ac:picMkLst>
        </pc:picChg>
      </pc:sldChg>
      <pc:sldChg chg="addSp modSp new mod">
        <pc:chgData name="Petter Andre Søreng" userId="79d828f4-aa04-4d6d-b440-d0e45d0b6b19" providerId="ADAL" clId="{DD6596F5-B70E-4AC6-9DBD-D953AF2B06F6}" dt="2021-04-09T08:00:31.537" v="4233" actId="13926"/>
        <pc:sldMkLst>
          <pc:docMk/>
          <pc:sldMk cId="248992917" sldId="278"/>
        </pc:sldMkLst>
        <pc:spChg chg="mod">
          <ac:chgData name="Petter Andre Søreng" userId="79d828f4-aa04-4d6d-b440-d0e45d0b6b19" providerId="ADAL" clId="{DD6596F5-B70E-4AC6-9DBD-D953AF2B06F6}" dt="2021-04-08T10:38:23.096" v="2396" actId="20577"/>
          <ac:spMkLst>
            <pc:docMk/>
            <pc:sldMk cId="248992917" sldId="278"/>
            <ac:spMk id="2" creationId="{4A58D166-FB2F-4675-B43B-0AEB1E107840}"/>
          </ac:spMkLst>
        </pc:spChg>
        <pc:spChg chg="mod">
          <ac:chgData name="Petter Andre Søreng" userId="79d828f4-aa04-4d6d-b440-d0e45d0b6b19" providerId="ADAL" clId="{DD6596F5-B70E-4AC6-9DBD-D953AF2B06F6}" dt="2021-04-09T08:00:31.537" v="4233" actId="13926"/>
          <ac:spMkLst>
            <pc:docMk/>
            <pc:sldMk cId="248992917" sldId="278"/>
            <ac:spMk id="3" creationId="{94F0582F-DC73-4469-9B8F-7F74EB54AF32}"/>
          </ac:spMkLst>
        </pc:spChg>
        <pc:picChg chg="add mod modCrop">
          <ac:chgData name="Petter Andre Søreng" userId="79d828f4-aa04-4d6d-b440-d0e45d0b6b19" providerId="ADAL" clId="{DD6596F5-B70E-4AC6-9DBD-D953AF2B06F6}" dt="2021-04-09T07:59:18.566" v="4223" actId="1582"/>
          <ac:picMkLst>
            <pc:docMk/>
            <pc:sldMk cId="248992917" sldId="278"/>
            <ac:picMk id="6" creationId="{BBA3CC55-6CC7-45DE-BBC8-D94A739DBB02}"/>
          </ac:picMkLst>
        </pc:picChg>
      </pc:sldChg>
      <pc:sldChg chg="new del ord">
        <pc:chgData name="Petter Andre Søreng" userId="79d828f4-aa04-4d6d-b440-d0e45d0b6b19" providerId="ADAL" clId="{DD6596F5-B70E-4AC6-9DBD-D953AF2B06F6}" dt="2021-04-09T07:44:56.254" v="4096" actId="47"/>
        <pc:sldMkLst>
          <pc:docMk/>
          <pc:sldMk cId="2661050260" sldId="279"/>
        </pc:sldMkLst>
      </pc:sldChg>
      <pc:sldChg chg="addSp delSp modSp add mod">
        <pc:chgData name="Petter Andre Søreng" userId="79d828f4-aa04-4d6d-b440-d0e45d0b6b19" providerId="ADAL" clId="{DD6596F5-B70E-4AC6-9DBD-D953AF2B06F6}" dt="2021-04-09T11:03:34.798" v="4249" actId="20577"/>
        <pc:sldMkLst>
          <pc:docMk/>
          <pc:sldMk cId="1867870543" sldId="280"/>
        </pc:sldMkLst>
        <pc:spChg chg="mod">
          <ac:chgData name="Petter Andre Søreng" userId="79d828f4-aa04-4d6d-b440-d0e45d0b6b19" providerId="ADAL" clId="{DD6596F5-B70E-4AC6-9DBD-D953AF2B06F6}" dt="2021-04-09T11:03:34.798" v="4249" actId="20577"/>
          <ac:spMkLst>
            <pc:docMk/>
            <pc:sldMk cId="1867870543" sldId="280"/>
            <ac:spMk id="3" creationId="{E8162FA1-22E0-4CF5-A430-C2E5DE405063}"/>
          </ac:spMkLst>
        </pc:spChg>
        <pc:picChg chg="add del mod">
          <ac:chgData name="Petter Andre Søreng" userId="79d828f4-aa04-4d6d-b440-d0e45d0b6b19" providerId="ADAL" clId="{DD6596F5-B70E-4AC6-9DBD-D953AF2B06F6}" dt="2021-04-09T07:42:03.247" v="4072" actId="478"/>
          <ac:picMkLst>
            <pc:docMk/>
            <pc:sldMk cId="1867870543" sldId="280"/>
            <ac:picMk id="6" creationId="{D462CDEA-D427-4152-8291-734EC1F08CF7}"/>
          </ac:picMkLst>
        </pc:picChg>
        <pc:picChg chg="add mod">
          <ac:chgData name="Petter Andre Søreng" userId="79d828f4-aa04-4d6d-b440-d0e45d0b6b19" providerId="ADAL" clId="{DD6596F5-B70E-4AC6-9DBD-D953AF2B06F6}" dt="2021-04-09T07:42:59.571" v="4075" actId="1076"/>
          <ac:picMkLst>
            <pc:docMk/>
            <pc:sldMk cId="1867870543" sldId="280"/>
            <ac:picMk id="7" creationId="{506E4F66-BF81-450E-BBF4-F6358CD26C89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E27316-5766-3D43-802B-589053A4F28D}" type="datetimeFigureOut">
              <a:rPr lang="nb-NO" smtClean="0"/>
              <a:t>09.04.2021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2453F5-24A0-EF4B-AD23-106311B03BD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1238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91579-3C53-CD43-804F-179BB722BA17}" type="datetimeFigureOut">
              <a:rPr lang="nb-NO" smtClean="0"/>
              <a:t>09.04.2021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8ACDC6-102A-9244-96CD-7F30BA095DC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862570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664227" y="1877473"/>
            <a:ext cx="9915291" cy="466880"/>
          </a:xfrm>
        </p:spPr>
        <p:txBody>
          <a:bodyPr lIns="0" tIns="0" rIns="0" bIns="0" anchor="t">
            <a:noAutofit/>
          </a:bodyPr>
          <a:lstStyle>
            <a:lvl1pPr marL="0" indent="0" algn="l">
              <a:defRPr sz="32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nb-NO"/>
              <a:t>Tittel på presentasjon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664227" y="2475457"/>
            <a:ext cx="8534400" cy="516192"/>
          </a:xfrm>
        </p:spPr>
        <p:txBody>
          <a:bodyPr lIns="0" tIns="0" bIns="0">
            <a:normAutofit/>
          </a:bodyPr>
          <a:lstStyle>
            <a:lvl1pPr marL="0" indent="0" algn="l">
              <a:buNone/>
              <a:defRPr sz="1800" baseline="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Navn Etternavn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0579518" y="6467368"/>
            <a:ext cx="1606196" cy="365125"/>
          </a:xfrm>
        </p:spPr>
        <p:txBody>
          <a:bodyPr/>
          <a:lstStyle/>
          <a:p>
            <a:fld id="{9981F108-7F5D-1F44-A0F2-2A575805301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0650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34D28-3219-E941-92E0-F52DC949C6E6}" type="datetime1">
              <a:rPr lang="nb-NO" smtClean="0"/>
              <a:t>09.04.2021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1F108-7F5D-1F44-A0F2-2A575805301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67265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1D2B5-0901-D345-8691-F4D34AE88383}" type="datetime1">
              <a:rPr lang="nb-NO" smtClean="0"/>
              <a:t>09.04.2021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1F108-7F5D-1F44-A0F2-2A575805301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08961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593130" y="6467368"/>
            <a:ext cx="18612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8C206-0702-B249-AA6C-50146DE84695}" type="datetime1">
              <a:rPr lang="nb-NO" smtClean="0"/>
              <a:t>09.04.2021</a:t>
            </a:fld>
            <a:endParaRPr lang="nb-NO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792932" y="6467368"/>
            <a:ext cx="39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1F108-7F5D-1F44-A0F2-2A575805301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448317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7DC70-45B6-5248-9714-AE001EF67D57}" type="datetime1">
              <a:rPr lang="nb-NO" smtClean="0"/>
              <a:t>09.04.2021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1F108-7F5D-1F44-A0F2-2A575805301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16288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8DDF2-AF9E-9043-8B2A-587A6854AB37}" type="datetime1">
              <a:rPr lang="nb-NO" smtClean="0"/>
              <a:t>09.04.2021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1F108-7F5D-1F44-A0F2-2A575805301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42055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E177D-F380-4A4D-842E-5C2101813C7A}" type="datetime1">
              <a:rPr lang="nb-NO" smtClean="0"/>
              <a:t>09.04.2021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1F108-7F5D-1F44-A0F2-2A575805301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78159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756E3-28AA-5E40-BBBF-2FBFC7E67311}" type="datetime1">
              <a:rPr lang="nb-NO" smtClean="0"/>
              <a:t>09.04.2021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1F108-7F5D-1F44-A0F2-2A575805301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52616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40655-7A1B-1140-9658-641020A7094A}" type="datetime1">
              <a:rPr lang="nb-NO" smtClean="0"/>
              <a:t>09.04.2021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1F108-7F5D-1F44-A0F2-2A575805301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63354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6533A-C20D-5743-8623-71C0F8E8C41B}" type="datetime1">
              <a:rPr lang="nb-NO" smtClean="0"/>
              <a:t>09.04.2021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1F108-7F5D-1F44-A0F2-2A575805301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94189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D571D-C947-1B4F-AB1F-BDDE39ED8F77}" type="datetime1">
              <a:rPr lang="nb-NO" smtClean="0"/>
              <a:t>09.04.2021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1F108-7F5D-1F44-A0F2-2A575805301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12462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12000" y="1080000"/>
            <a:ext cx="10972800" cy="593878"/>
          </a:xfrm>
          <a:prstGeom prst="rect">
            <a:avLst/>
          </a:prstGeom>
        </p:spPr>
        <p:txBody>
          <a:bodyPr vert="horz" lIns="91440" tIns="0" rIns="91440" bIns="0" rtlCol="0" anchor="t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799999"/>
            <a:ext cx="10972800" cy="435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593130" y="6467368"/>
            <a:ext cx="18612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8C206-0702-B249-AA6C-50146DE84695}" type="datetime1">
              <a:rPr lang="nb-NO" smtClean="0"/>
              <a:t>09.04.2021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165600" y="6467368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792932" y="6467368"/>
            <a:ext cx="39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1F108-7F5D-1F44-A0F2-2A575805301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80171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/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2"/>
          </a:solidFill>
          <a:latin typeface="Arial"/>
          <a:ea typeface="+mj-ea"/>
          <a:cs typeface="Arial"/>
        </a:defRPr>
      </a:lvl1pPr>
    </p:titleStyle>
    <p:bodyStyle>
      <a:lvl1pPr marL="180975" indent="-180975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1pPr>
      <a:lvl2pPr marL="630238" indent="-269875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2pPr>
      <a:lvl3pPr marL="982663" indent="-179388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3pPr>
      <a:lvl4pPr marL="1524000" indent="-269875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–"/>
        <a:tabLst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4pPr>
      <a:lvl5pPr marL="1974850" indent="-269875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»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224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mailto:post@sdir.no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dir.no/fritidsbat/rapporter-og-utredninger/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64227" y="1878322"/>
            <a:ext cx="9915291" cy="466880"/>
          </a:xfrm>
        </p:spPr>
        <p:txBody>
          <a:bodyPr/>
          <a:lstStyle/>
          <a:p>
            <a:r>
              <a:rPr lang="nb-NO"/>
              <a:t>Pågående regelverksarbeid i Sjøfartsdirektoratet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64227" y="2512518"/>
            <a:ext cx="8534400" cy="516192"/>
          </a:xfrm>
        </p:spPr>
        <p:txBody>
          <a:bodyPr/>
          <a:lstStyle/>
          <a:p>
            <a:r>
              <a:rPr lang="nb-NO"/>
              <a:t>Petter A. Søreng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4294967295"/>
          </p:nvPr>
        </p:nvSpPr>
        <p:spPr>
          <a:xfrm>
            <a:off x="499625" y="6467368"/>
            <a:ext cx="1861270" cy="365125"/>
          </a:xfrm>
        </p:spPr>
        <p:txBody>
          <a:bodyPr/>
          <a:lstStyle/>
          <a:p>
            <a:fld id="{7B22EA99-A2AB-DE40-940D-A1CC67B83505}" type="datetime1">
              <a:rPr lang="nb-NO" smtClean="0"/>
              <a:t>09.04.2021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464770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1B200400-ECB7-45DB-9509-D93514A06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8271" y="2018112"/>
            <a:ext cx="4004129" cy="2669419"/>
          </a:xfrm>
          <a:prstGeom prst="rect">
            <a:avLst/>
          </a:prstGeom>
          <a:effectLst>
            <a:softEdge rad="165100"/>
          </a:effectLst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8AF69497-6F6E-41EA-B752-5FA46E304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Automatisk nødstopp / Dødmannsknapp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5B4BF68-CAE1-40B5-9B3B-C29D5DEB30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99999"/>
            <a:ext cx="10438702" cy="4356000"/>
          </a:xfrm>
        </p:spPr>
        <p:txBody>
          <a:bodyPr>
            <a:normAutofit/>
          </a:bodyPr>
          <a:lstStyle/>
          <a:p>
            <a:endParaRPr lang="nb-NO"/>
          </a:p>
          <a:p>
            <a:r>
              <a:rPr lang="nb-NO"/>
              <a:t>Foreslår krav til å bruke automatisk nødstopp </a:t>
            </a:r>
          </a:p>
          <a:p>
            <a:pPr lvl="1"/>
            <a:r>
              <a:rPr lang="nb-NO"/>
              <a:t>når dødmannsknapp er installert</a:t>
            </a:r>
          </a:p>
          <a:p>
            <a:pPr lvl="1"/>
            <a:r>
              <a:rPr lang="nb-NO"/>
              <a:t>ved utendørs styreposisjon</a:t>
            </a:r>
          </a:p>
          <a:p>
            <a:pPr lvl="1"/>
            <a:r>
              <a:rPr lang="nb-NO"/>
              <a:t>i hastighet over 15 knop </a:t>
            </a:r>
          </a:p>
          <a:p>
            <a:pPr marL="360363" lvl="1" indent="0">
              <a:buNone/>
            </a:pPr>
            <a:endParaRPr lang="nb-NO">
              <a:solidFill>
                <a:srgbClr val="333333"/>
              </a:solidFill>
              <a:latin typeface="Open Sans"/>
            </a:endParaRPr>
          </a:p>
          <a:p>
            <a:r>
              <a:rPr lang="nb-NO"/>
              <a:t>Foreslår krav til vedlikehold av utstyret der slikt er installert </a:t>
            </a:r>
          </a:p>
          <a:p>
            <a:pPr marL="0" indent="0">
              <a:buNone/>
            </a:pPr>
            <a:r>
              <a:rPr lang="nb-NO"/>
              <a:t>   av båtens eller motorens produsent eller forhandler.</a:t>
            </a:r>
          </a:p>
          <a:p>
            <a:endParaRPr lang="nb-NO">
              <a:solidFill>
                <a:srgbClr val="333333"/>
              </a:solidFill>
              <a:latin typeface="Open Sans"/>
            </a:endParaRPr>
          </a:p>
          <a:p>
            <a:r>
              <a:rPr lang="nb-NO"/>
              <a:t>Sjøfartsdirektoratet mener at dødmannsknapp alltid bør benyttes, også under 15 knop. </a:t>
            </a:r>
          </a:p>
          <a:p>
            <a:pPr lvl="1"/>
            <a:r>
              <a:rPr lang="nb-NO"/>
              <a:t>Kan være situasjoner i lavere hastigheter hvor det oppfattes upraktisk. </a:t>
            </a:r>
          </a:p>
          <a:p>
            <a:pPr lvl="1"/>
            <a:r>
              <a:rPr lang="nb-NO"/>
              <a:t>Fartøy uten fører har større skadepotensial jo høyere hastigheten er.</a:t>
            </a:r>
          </a:p>
          <a:p>
            <a:pPr marL="360363" lvl="1" indent="0">
              <a:buNone/>
            </a:pPr>
            <a:endParaRPr lang="nb-NO">
              <a:solidFill>
                <a:srgbClr val="333333"/>
              </a:solidFill>
              <a:latin typeface="Open Sans"/>
            </a:endParaRPr>
          </a:p>
          <a:p>
            <a:pPr lvl="1"/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232B4E8-E323-4816-B31F-C4A002986DE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248C206-0702-B249-AA6C-50146DE84695}" type="datetime1">
              <a:rPr lang="nb-NO" smtClean="0"/>
              <a:t>09.04.2021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48883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28691DD-1765-41FE-B53E-935CAC8A2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Oppheving av 10-knopsgrense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9CF6F7C-11C0-4F21-9FC3-BA24B9874F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/>
              <a:t>Sjøfartsdirektoratet foreslår å oppheve 10-knopsgrensen for båtførere under 16 år.</a:t>
            </a:r>
          </a:p>
          <a:p>
            <a:pPr lvl="1"/>
            <a:r>
              <a:rPr lang="nb-NO"/>
              <a:t>Beholder begrensningen at båtfører skal være fylt 16 år dersom fritidsbåten har motor med større ytelse enn 10 HK/7,5 kW.</a:t>
            </a:r>
          </a:p>
          <a:p>
            <a:pPr lvl="1"/>
            <a:endParaRPr lang="nb-NO">
              <a:solidFill>
                <a:srgbClr val="333333"/>
              </a:solidFill>
              <a:latin typeface="Open Sans"/>
            </a:endParaRPr>
          </a:p>
          <a:p>
            <a:r>
              <a:rPr lang="nb-NO"/>
              <a:t>Hvorfor:</a:t>
            </a:r>
          </a:p>
          <a:p>
            <a:pPr lvl="1"/>
            <a:r>
              <a:rPr lang="nb-NO"/>
              <a:t>Mange har ønsket tilpassing av regelverket til dagens båtbruk</a:t>
            </a:r>
          </a:p>
          <a:p>
            <a:pPr lvl="1"/>
            <a:r>
              <a:rPr lang="nb-NO"/>
              <a:t>Mange ungdommer under 16 benytter allerede slike båter. Det er likevel få ulykker.</a:t>
            </a:r>
          </a:p>
          <a:p>
            <a:pPr lvl="1"/>
            <a:r>
              <a:rPr lang="nb-NO"/>
              <a:t>Kan være god øving før de får båtførerbevis og kan føre kraftigere fartøy</a:t>
            </a:r>
          </a:p>
          <a:p>
            <a:pPr lvl="1"/>
            <a:endParaRPr lang="nb-NO">
              <a:solidFill>
                <a:srgbClr val="333333"/>
              </a:solidFill>
              <a:latin typeface="Open Sans"/>
            </a:endParaRPr>
          </a:p>
          <a:p>
            <a:r>
              <a:rPr lang="nb-NO"/>
              <a:t>Viktig presisering:</a:t>
            </a:r>
          </a:p>
          <a:p>
            <a:pPr lvl="1"/>
            <a:r>
              <a:rPr lang="nb-NO"/>
              <a:t>Sjøfartsdirektoratet mener ikke at alle barn og ungdom er skikket til å føre båter i hastighet over 10 knop. Det vil være særdeles viktig at foresatte gjør en aktiv vurdering av hvilken båt og hvilken hastighet deres barn er i stand til å håndtere.</a:t>
            </a:r>
          </a:p>
          <a:p>
            <a:endParaRPr lang="nb-NO">
              <a:solidFill>
                <a:srgbClr val="333333"/>
              </a:solidFill>
              <a:latin typeface="Open Sans"/>
            </a:endParaRPr>
          </a:p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2D21C1A-8BE2-4933-94F0-0DD3692AF23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248C206-0702-B249-AA6C-50146DE84695}" type="datetime1">
              <a:rPr lang="nb-NO" smtClean="0"/>
              <a:t>09.04.2021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125680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58D166-FB2F-4675-B43B-0AEB1E107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Tiden for innspill er nå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4F0582F-DC73-4469-9B8F-7F74EB54AF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944" y="1799999"/>
            <a:ext cx="5286756" cy="4356000"/>
          </a:xfrm>
        </p:spPr>
        <p:txBody>
          <a:bodyPr/>
          <a:lstStyle/>
          <a:p>
            <a:endParaRPr lang="nb-NO"/>
          </a:p>
          <a:p>
            <a:r>
              <a:rPr lang="nb-NO"/>
              <a:t>Høringen finner dere på Sjøfartsdirektoratets nettside sdir.no</a:t>
            </a:r>
          </a:p>
          <a:p>
            <a:endParaRPr lang="nb-NO"/>
          </a:p>
          <a:p>
            <a:pPr marL="0" indent="0">
              <a:buNone/>
            </a:pPr>
            <a:endParaRPr lang="nb-NO"/>
          </a:p>
          <a:p>
            <a:r>
              <a:rPr lang="nb-NO"/>
              <a:t>Høringsuttalelser sendes til Sjøfartsdirektoratet på adresse </a:t>
            </a:r>
            <a:r>
              <a:rPr lang="nb-NO" b="1">
                <a:solidFill>
                  <a:srgbClr val="004F90"/>
                </a:solidFill>
                <a:latin typeface="Open Sans"/>
                <a:hlinkClick r:id="rId2"/>
              </a:rPr>
              <a:t>post@sdir.no</a:t>
            </a:r>
            <a:r>
              <a:rPr lang="nb-NO">
                <a:solidFill>
                  <a:srgbClr val="333333"/>
                </a:solidFill>
                <a:latin typeface="Open Sans"/>
              </a:rPr>
              <a:t> </a:t>
            </a:r>
            <a:r>
              <a:rPr lang="nb-NO"/>
              <a:t>innen</a:t>
            </a:r>
            <a:r>
              <a:rPr lang="nb-NO">
                <a:solidFill>
                  <a:srgbClr val="333333"/>
                </a:solidFill>
                <a:latin typeface="Open Sans"/>
              </a:rPr>
              <a:t> </a:t>
            </a:r>
            <a:r>
              <a:rPr lang="nb-NO" b="1">
                <a:solidFill>
                  <a:srgbClr val="333333"/>
                </a:solidFill>
                <a:latin typeface="Open Sans"/>
              </a:rPr>
              <a:t>30. april 2021</a:t>
            </a:r>
            <a:r>
              <a:rPr lang="nb-NO">
                <a:solidFill>
                  <a:srgbClr val="333333"/>
                </a:solidFill>
                <a:latin typeface="Open Sans"/>
              </a:rPr>
              <a:t>.</a:t>
            </a:r>
          </a:p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42D5794-63E9-4B24-9848-5971B3C653E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248C206-0702-B249-AA6C-50146DE84695}" type="datetime1">
              <a:rPr lang="nb-NO" smtClean="0"/>
              <a:t>09.04.2021</a:t>
            </a:fld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BBA3CC55-6CC7-45DE-BBC8-D94A739DBB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47" r="5962"/>
          <a:stretch/>
        </p:blipFill>
        <p:spPr>
          <a:xfrm>
            <a:off x="5800725" y="1376939"/>
            <a:ext cx="6048376" cy="4953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89929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D3F26A3-6F86-4303-8CA3-4B3462EDA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Utredning om sikkerhet ved utleie av båt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4A25330-FF74-47A7-818E-E2DDB35D50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b-NO"/>
              <a:t>Oppdraget:</a:t>
            </a:r>
          </a:p>
          <a:p>
            <a:pPr marL="629920" lvl="1"/>
            <a:r>
              <a:rPr lang="nb-NO"/>
              <a:t>vurdere om utleie av fritidsbåt er regulert på en slik måte at sikkerheten for leietaker er tilstrekkelig ivaretatt. Direktoratet skal vurdere om det er behov for å stille ytterligere krav til utleier, fører, fartøy og utstyr. </a:t>
            </a:r>
          </a:p>
          <a:p>
            <a:pPr marL="360045" lvl="1" indent="0">
              <a:buNone/>
            </a:pPr>
            <a:endParaRPr lang="nb-NO"/>
          </a:p>
          <a:p>
            <a:r>
              <a:rPr lang="nb-NO"/>
              <a:t>Utredning er nylig levert, men ikke en del av høringen som nå er ute.  </a:t>
            </a:r>
          </a:p>
          <a:p>
            <a:pPr marL="629920" lvl="1"/>
            <a:endParaRPr lang="nb-NO" sz="14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b-NO"/>
              <a:t>Ser for eksempel på:</a:t>
            </a:r>
          </a:p>
          <a:p>
            <a:pPr marL="629920" lvl="1"/>
            <a:r>
              <a:rPr lang="nb-NO"/>
              <a:t>konstruksjon, vedlikehold og merking	</a:t>
            </a:r>
          </a:p>
          <a:p>
            <a:pPr marL="629920" lvl="1"/>
            <a:r>
              <a:rPr lang="nb-NO"/>
              <a:t>tilsyn</a:t>
            </a:r>
          </a:p>
          <a:p>
            <a:pPr marL="629920" lvl="1"/>
            <a:r>
              <a:rPr lang="nb-NO"/>
              <a:t>registrering 	</a:t>
            </a:r>
          </a:p>
          <a:p>
            <a:pPr marL="629920" lvl="1"/>
            <a:r>
              <a:rPr lang="nb-NO"/>
              <a:t>kommunikasjons- og sporingsutstyr 	</a:t>
            </a:r>
          </a:p>
          <a:p>
            <a:pPr marL="629920" lvl="1"/>
            <a:r>
              <a:rPr lang="nb-NO"/>
              <a:t>kompetanse for fører	</a:t>
            </a:r>
          </a:p>
          <a:p>
            <a:pPr marL="360045" lvl="1" indent="0">
              <a:buNone/>
            </a:pPr>
            <a:endParaRPr lang="nb-NO" sz="1400">
              <a:latin typeface="Calibri Light" panose="020F0302020204030204" pitchFamily="34" charset="0"/>
            </a:endParaRPr>
          </a:p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D4749C6-6538-4094-8F37-6351BF35837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248C206-0702-B249-AA6C-50146DE84695}" type="datetime1">
              <a:rPr lang="nb-NO" smtClean="0"/>
              <a:t>09.04.2021</a:t>
            </a:fld>
            <a:endParaRPr lang="nb-NO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82EC5C0C-0E74-473F-BD8C-03F8E6FD9917}"/>
              </a:ext>
            </a:extLst>
          </p:cNvPr>
          <p:cNvSpPr txBox="1"/>
          <p:nvPr/>
        </p:nvSpPr>
        <p:spPr>
          <a:xfrm>
            <a:off x="5607578" y="4428226"/>
            <a:ext cx="5548102" cy="1609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0238" marR="0" lvl="1" indent="-26987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8ABD"/>
              </a:buClr>
              <a:buSzTx/>
              <a:buFont typeface="Arial"/>
              <a:buChar char="–"/>
              <a:tabLst/>
              <a:defRPr/>
            </a:pPr>
            <a:r>
              <a:rPr lang="nb-NO" sz="17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sikkerhetsstyringssystem 	</a:t>
            </a:r>
          </a:p>
          <a:p>
            <a:pPr marL="630238" marR="0" lvl="1" indent="-26987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8ABD"/>
              </a:buClr>
              <a:buSzTx/>
              <a:buFont typeface="Arial"/>
              <a:buChar char="–"/>
              <a:tabLst/>
              <a:defRPr/>
            </a:pPr>
            <a:r>
              <a:rPr lang="nb-NO" sz="17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utstyr om bord	</a:t>
            </a:r>
          </a:p>
          <a:p>
            <a:pPr marL="630238" marR="0" lvl="1" indent="-26987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8ABD"/>
              </a:buClr>
              <a:buSzTx/>
              <a:buFont typeface="Arial"/>
              <a:buChar char="–"/>
              <a:tabLst/>
              <a:defRPr/>
            </a:pPr>
            <a:r>
              <a:rPr lang="nb-NO" sz="17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kompetanse for utleier</a:t>
            </a:r>
          </a:p>
          <a:p>
            <a:pPr marL="630238" marR="0" lvl="1" indent="-26987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8ABD"/>
              </a:buClr>
              <a:buSzTx/>
              <a:buFont typeface="Arial"/>
              <a:buChar char="–"/>
              <a:tabLst/>
              <a:defRPr/>
            </a:pPr>
            <a:r>
              <a:rPr lang="nb-NO" sz="17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ansvarsforsikring på fartøy	</a:t>
            </a:r>
          </a:p>
          <a:p>
            <a:pPr marL="630238" marR="0" lvl="1" indent="-26987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8ABD"/>
              </a:buClr>
              <a:buSzTx/>
              <a:buFont typeface="Arial"/>
              <a:buChar char="–"/>
              <a:tabLst/>
              <a:defRPr/>
            </a:pPr>
            <a:r>
              <a:rPr lang="nb-NO" sz="17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informasjons- og holdningsskapende arbeid</a:t>
            </a:r>
          </a:p>
        </p:txBody>
      </p:sp>
    </p:spTree>
    <p:extLst>
      <p:ext uri="{BB962C8B-B14F-4D97-AF65-F5344CB8AC3E}">
        <p14:creationId xmlns:p14="http://schemas.microsoft.com/office/powerpoint/2010/main" val="15190565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806FD7B-AC06-49D6-8C35-1079984AF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421" y="2655949"/>
            <a:ext cx="7175157" cy="215082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b-NO" sz="3600"/>
              <a:t>Takk for det gode samarbeidet!</a:t>
            </a:r>
          </a:p>
          <a:p>
            <a:pPr marL="0" indent="0">
              <a:buNone/>
            </a:pPr>
            <a:r>
              <a:rPr lang="nb-NO" sz="3600"/>
              <a:t> </a:t>
            </a:r>
          </a:p>
          <a:p>
            <a:pPr marL="0" indent="0" algn="ctr">
              <a:buNone/>
            </a:pPr>
            <a:r>
              <a:rPr lang="nb-NO" sz="3600"/>
              <a:t>Lykke til med årets sesong. 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D2F37E3-C57E-4A07-A186-F953A22D545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248C206-0702-B249-AA6C-50146DE84695}" type="datetime1">
              <a:rPr lang="nb-NO" smtClean="0"/>
              <a:t>09.04.2021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7430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Fritidsfartøy i Sjøfartsdirektoratet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09599" y="1799999"/>
            <a:ext cx="8791575" cy="4356000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nb-NO" sz="18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nb-NO" sz="18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/>
              <a:t>To av sjøfartsdirektoratets hovedoppgaver er å:</a:t>
            </a:r>
          </a:p>
          <a:p>
            <a:pPr marL="791845" lvl="1" indent="-34290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nb-NO"/>
              <a:t>trygge liv og helse, miljø og materielle verdier</a:t>
            </a:r>
          </a:p>
          <a:p>
            <a:pPr marL="791845" lvl="1" indent="-3429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nb-NO"/>
              <a:t>drive forebyggende arbeid for å redusere antall ulykker i både fritidsflåten</a:t>
            </a:r>
            <a:br>
              <a:rPr lang="nb-NO"/>
            </a:br>
            <a:r>
              <a:rPr lang="nb-NO"/>
              <a:t>og næringsflåten</a:t>
            </a:r>
          </a:p>
          <a:p>
            <a:pPr marL="791845" lvl="1" indent="-3429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endParaRPr lang="nb-NO" sz="16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/>
              <a:t>Jobber etter en nullvisjon om at ingen skal bli alvorlig skadet eller omkomme i fritidsbåtulykker. </a:t>
            </a:r>
          </a:p>
          <a:p>
            <a:pPr marL="0" indent="0">
              <a:buNone/>
            </a:pPr>
            <a:endParaRPr lang="nb-NO" sz="18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nb-NO"/>
          </a:p>
          <a:p>
            <a:endParaRPr lang="nb-NO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nb-NO" sz="180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endParaRPr lang="nb-NO" sz="18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nb-NO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nb-NO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693682" y="6494290"/>
            <a:ext cx="1322895" cy="365125"/>
          </a:xfrm>
        </p:spPr>
        <p:txBody>
          <a:bodyPr/>
          <a:lstStyle/>
          <a:p>
            <a:fld id="{8B2526EE-D0D7-2B4D-9334-FB0EBF043DCC}" type="datetime1">
              <a:rPr lang="nb-NO" smtClean="0"/>
              <a:t>09.04.2021</a:t>
            </a:fld>
            <a:endParaRPr lang="nb-NO"/>
          </a:p>
        </p:txBody>
      </p:sp>
      <p:pic>
        <p:nvPicPr>
          <p:cNvPr id="6" name="Bilde 5" descr="Et bilde som inneholder LEGO, leke&#10;&#10;Automatisk generert beskrivelse">
            <a:extLst>
              <a:ext uri="{FF2B5EF4-FFF2-40B4-BE49-F238E27FC236}">
                <a16:creationId xmlns:a16="http://schemas.microsoft.com/office/drawing/2014/main" id="{F5D9AFC2-6FE8-4E33-A5CD-15CD7A1D7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2075" y="2525436"/>
            <a:ext cx="2905125" cy="29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09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BF17B59-C325-45C7-B2FB-5344125CB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Fritidsfartøy i Sjøfartsdirektoratet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8162FA1-22E0-4CF5-A430-C2E5DE4050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99999"/>
            <a:ext cx="8856372" cy="4356000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nb-NO" sz="1900" dirty="0"/>
              <a:t>Krav til fører og fartøy</a:t>
            </a:r>
          </a:p>
          <a:p>
            <a:endParaRPr lang="nb-NO" sz="1800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nb-NO" sz="1900" dirty="0"/>
              <a:t>Faglig ansvar for kvalifikasjoner, inkludert de formelle kompetansekravene som ligger i Båtførerbevis, Internasjonalt båtførersertifikat (ICC) og Fritidsskippersertifikat (D5L/A)</a:t>
            </a:r>
          </a:p>
          <a:p>
            <a:endParaRPr lang="nb-NO" sz="1900" dirty="0"/>
          </a:p>
          <a:p>
            <a:r>
              <a:rPr lang="nb-NO" sz="1900" dirty="0"/>
              <a:t>Regelverket knyttet til CE-merking av fritidsfartøy</a:t>
            </a:r>
          </a:p>
          <a:p>
            <a:pPr marL="629920" lvl="1"/>
            <a:r>
              <a:rPr lang="nb-NO" dirty="0"/>
              <a:t>utfører tilsyn </a:t>
            </a:r>
          </a:p>
          <a:p>
            <a:pPr marL="629920" lvl="1"/>
            <a:r>
              <a:rPr lang="nb-NO" dirty="0"/>
              <a:t>bidrar aktivt nasjonalt og internasjonalt i regelverksutvikling i forbindelse med konstruksjonskrav</a:t>
            </a:r>
          </a:p>
          <a:p>
            <a:pPr marL="629920" lvl="1"/>
            <a:endParaRPr lang="nb-NO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80657"/>
            <a:r>
              <a:rPr lang="nb-NO" sz="1900" dirty="0"/>
              <a:t>Nasjonalt ansvar for å registrere data og utarbeide statistikk knyttet til ulykker med fritidsfartøy</a:t>
            </a:r>
          </a:p>
          <a:p>
            <a:pPr marL="629920" lvl="1"/>
            <a:endParaRPr lang="nb-NO" sz="1900" dirty="0"/>
          </a:p>
          <a:p>
            <a:r>
              <a:rPr lang="nb-NO" sz="1900" dirty="0"/>
              <a:t>Fartøyregistrene NIS og NOR</a:t>
            </a:r>
          </a:p>
          <a:p>
            <a:pPr marL="629920" lvl="1"/>
            <a:r>
              <a:rPr lang="nb-NO" sz="1900" dirty="0"/>
              <a:t>Registrene ivaretar realregistrering av nærings- og fritidsfartøy</a:t>
            </a:r>
          </a:p>
          <a:p>
            <a:pPr marL="629920" lvl="1"/>
            <a:endParaRPr lang="nb-NO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nb-NO" sz="1900" dirty="0"/>
              <a:t>Sakkyndig råd for fritidsfartøy</a:t>
            </a:r>
          </a:p>
          <a:p>
            <a:endParaRPr lang="nb-NO" sz="1900" dirty="0"/>
          </a:p>
          <a:p>
            <a:r>
              <a:rPr lang="nb-NO" sz="1900" dirty="0"/>
              <a:t>Holdningsskapende arbeid</a:t>
            </a:r>
          </a:p>
          <a:p>
            <a:endParaRPr lang="nb-NO" sz="1900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B64A5E0-782D-4609-B1BF-30C1746ECE5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248C206-0702-B249-AA6C-50146DE84695}" type="datetime1">
              <a:rPr lang="nb-NO" smtClean="0"/>
              <a:t>09.04.2021</a:t>
            </a:fld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506E4F66-BF81-450E-BBF4-F6358CD26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500" y="1111113"/>
            <a:ext cx="1400175" cy="1377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70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AED0A4E-DF3A-4782-94D6-AB2E35A7F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/>
              <a:t>Meld. St. 30 (2018-2019) – Samhandling for betre sjøtryggleik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3D33E80-8049-4E5C-9F28-671720CC89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99999"/>
            <a:ext cx="6890951" cy="4356000"/>
          </a:xfrm>
        </p:spPr>
        <p:txBody>
          <a:bodyPr/>
          <a:lstStyle/>
          <a:p>
            <a:r>
              <a:rPr lang="nb-NO"/>
              <a:t>J</a:t>
            </a:r>
            <a:r>
              <a:rPr lang="nb-NO" sz="1800"/>
              <a:t>u</a:t>
            </a:r>
            <a:r>
              <a:rPr lang="nb-NO"/>
              <a:t>ni 2019 – Regjeringen legger frem Stortingsmeldingen «Samhandling for betre sjøtryggleik».</a:t>
            </a:r>
          </a:p>
          <a:p>
            <a:endParaRPr lang="nb-NO"/>
          </a:p>
          <a:p>
            <a:r>
              <a:rPr lang="nb-NO"/>
              <a:t>I forbindelse med denne fikk Sjøfartsdirektoratet flere oppdrag:</a:t>
            </a:r>
          </a:p>
          <a:p>
            <a:endParaRPr lang="nb-NO"/>
          </a:p>
          <a:p>
            <a:pPr lvl="1">
              <a:lnSpc>
                <a:spcPct val="80000"/>
              </a:lnSpc>
            </a:pPr>
            <a:r>
              <a:rPr lang="nb-NO"/>
              <a:t>Etablere handlingsplan mot fritidsbåtulykker</a:t>
            </a:r>
          </a:p>
          <a:p>
            <a:pPr lvl="1">
              <a:lnSpc>
                <a:spcPct val="80000"/>
              </a:lnSpc>
            </a:pPr>
            <a:r>
              <a:rPr lang="nb-NO"/>
              <a:t>Utrede høyhastighetsbevis</a:t>
            </a:r>
          </a:p>
          <a:p>
            <a:pPr lvl="1">
              <a:lnSpc>
                <a:spcPct val="80000"/>
              </a:lnSpc>
            </a:pPr>
            <a:r>
              <a:rPr lang="nb-NO"/>
              <a:t>Utrede automatisk nødstopp/dødmannsknapp</a:t>
            </a:r>
          </a:p>
          <a:p>
            <a:pPr lvl="1">
              <a:lnSpc>
                <a:spcPct val="80000"/>
              </a:lnSpc>
            </a:pPr>
            <a:r>
              <a:rPr lang="nb-NO"/>
              <a:t>Utrede sikkerhet ved utleie av fritidsfartøy</a:t>
            </a:r>
          </a:p>
          <a:p>
            <a:pPr lvl="1">
              <a:lnSpc>
                <a:spcPct val="80000"/>
              </a:lnSpc>
            </a:pPr>
            <a:r>
              <a:rPr lang="nb-NO"/>
              <a:t>Forbedre faktagrunnlaget og statistikkarbeidet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7B59486-E14B-46C7-BD8F-9D6C5422632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248C206-0702-B249-AA6C-50146DE84695}" type="datetime1">
              <a:rPr lang="nb-NO" smtClean="0"/>
              <a:t>09.04.2021</a:t>
            </a:fld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F70AC264-EF96-4C74-BF20-5F63048DB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0487" y="1799999"/>
            <a:ext cx="2836453" cy="399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11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3668F53-4449-40D3-89F7-234EB600D6E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248C206-0702-B249-AA6C-50146DE84695}" type="datetime1">
              <a:rPr lang="nb-NO" smtClean="0"/>
              <a:t>09.04.2021</a:t>
            </a:fld>
            <a:endParaRPr lang="nb-NO"/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B02AA1FD-3822-4698-B18B-D0CE28806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98" y="966712"/>
            <a:ext cx="3481787" cy="4833851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Plassholder for innhold 23">
            <a:extLst>
              <a:ext uri="{FF2B5EF4-FFF2-40B4-BE49-F238E27FC236}">
                <a16:creationId xmlns:a16="http://schemas.microsoft.com/office/drawing/2014/main" id="{697BE692-077E-451F-A132-D992B62BD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0" y="1425592"/>
            <a:ext cx="4557093" cy="4347330"/>
          </a:xfrm>
        </p:spPr>
        <p:txBody>
          <a:bodyPr>
            <a:normAutofit/>
          </a:bodyPr>
          <a:lstStyle/>
          <a:p>
            <a:r>
              <a:rPr lang="nb-NO"/>
              <a:t>Handlingsplan - levert 2019</a:t>
            </a:r>
          </a:p>
          <a:p>
            <a:endParaRPr lang="nb-NO"/>
          </a:p>
          <a:p>
            <a:r>
              <a:rPr lang="nb-NO"/>
              <a:t>Utredning høyhastighetsbevis og automatisk nødstopp – levert 2020</a:t>
            </a:r>
          </a:p>
          <a:p>
            <a:endParaRPr lang="nb-NO"/>
          </a:p>
          <a:p>
            <a:r>
              <a:rPr lang="nb-NO"/>
              <a:t>Utredning om sikkerhet ved utleie av fritidsfartøy – levert 2021</a:t>
            </a:r>
          </a:p>
          <a:p>
            <a:endParaRPr lang="nb-NO"/>
          </a:p>
          <a:p>
            <a:r>
              <a:rPr lang="nb-NO"/>
              <a:t>Tilgjengelig her: </a:t>
            </a:r>
          </a:p>
          <a:p>
            <a:pPr marL="0" indent="0">
              <a:buNone/>
            </a:pPr>
            <a:r>
              <a:rPr lang="nb-NO">
                <a:hlinkClick r:id="rId3"/>
              </a:rPr>
              <a:t>https://www.sdir.no/fritidsbat/rapporter-og-utredninger/</a:t>
            </a:r>
            <a:endParaRPr lang="nb-NO"/>
          </a:p>
          <a:p>
            <a:pPr marL="0" indent="0">
              <a:buNone/>
            </a:pPr>
            <a:endParaRPr lang="nb-NO"/>
          </a:p>
        </p:txBody>
      </p:sp>
      <p:pic>
        <p:nvPicPr>
          <p:cNvPr id="25" name="Bilde 24">
            <a:extLst>
              <a:ext uri="{FF2B5EF4-FFF2-40B4-BE49-F238E27FC236}">
                <a16:creationId xmlns:a16="http://schemas.microsoft.com/office/drawing/2014/main" id="{2C4F23AE-E98C-47EC-81C3-52C9C97C65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4903" y="1057437"/>
            <a:ext cx="3484185" cy="4924076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lassholder for innhold 13">
            <a:extLst>
              <a:ext uri="{FF2B5EF4-FFF2-40B4-BE49-F238E27FC236}">
                <a16:creationId xmlns:a16="http://schemas.microsoft.com/office/drawing/2014/main" id="{E6F44A14-E25B-4782-8D68-34405F1467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7893" y="1136046"/>
            <a:ext cx="3522801" cy="4942638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Bilde 26">
            <a:extLst>
              <a:ext uri="{FF2B5EF4-FFF2-40B4-BE49-F238E27FC236}">
                <a16:creationId xmlns:a16="http://schemas.microsoft.com/office/drawing/2014/main" id="{6C063DBA-DF1D-4545-A82D-B5661DD01F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8689" y="1241989"/>
            <a:ext cx="3484995" cy="4915304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023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9AC77F6-89D1-4C23-870E-F81579EEA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Nytt regelverk på høring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3D75E22-AD69-474D-BE8A-0616F626E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99999"/>
            <a:ext cx="6979920" cy="4356000"/>
          </a:xfrm>
        </p:spPr>
        <p:txBody>
          <a:bodyPr/>
          <a:lstStyle/>
          <a:p>
            <a:r>
              <a:rPr lang="nb-NO"/>
              <a:t>Forslag til nytt regelverk for høyhastighetsbevis, og bruk av dødmannsknapp er nå på høring.</a:t>
            </a:r>
          </a:p>
          <a:p>
            <a:endParaRPr lang="nb-NO"/>
          </a:p>
          <a:p>
            <a:r>
              <a:rPr lang="nb-NO"/>
              <a:t>Sjøfartsdirektoratet foreslår i samme høring også å fjerne 10 knops-grensen for de under 16 år. </a:t>
            </a:r>
          </a:p>
          <a:p>
            <a:pPr marL="0" indent="0">
              <a:buNone/>
            </a:pPr>
            <a:endParaRPr lang="nb-NO"/>
          </a:p>
          <a:p>
            <a:r>
              <a:rPr lang="nb-NO"/>
              <a:t>Mål er å fastsette forskriftsendringene innen 1. januar 2022. </a:t>
            </a:r>
          </a:p>
          <a:p>
            <a:endParaRPr lang="nb-NO"/>
          </a:p>
          <a:p>
            <a:r>
              <a:rPr lang="nb-NO"/>
              <a:t>Ikrafttredelse av krav til høyhastighetsbevis forutsetter at det er instruktører og tilstrekkelig kurskapasitet tilgjengelig, og målet er at kravet skal gjelde fra 1. oktober 2022.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4475D27-3262-4F1A-BA65-A387A2CCAFA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248C206-0702-B249-AA6C-50146DE84695}" type="datetime1">
              <a:rPr lang="nb-NO" smtClean="0"/>
              <a:t>09.04.2021</a:t>
            </a:fld>
            <a:endParaRPr lang="nb-NO"/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55DC0F87-11D6-477F-9A40-0459073C5AC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3"/>
          <a:srcRect l="1356" t="-23946" r="-25745" b="-7310"/>
          <a:stretch/>
        </p:blipFill>
        <p:spPr>
          <a:xfrm>
            <a:off x="7460343" y="1001712"/>
            <a:ext cx="4793343" cy="50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495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85549B8-0C00-43F8-86D9-FFB473232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Høyhastighetsbevis	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F3315E7-1F00-415D-8E1D-B560DB0DBD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b-NO" sz="2200"/>
              <a:t>Virkeområde og vilkår</a:t>
            </a:r>
          </a:p>
          <a:p>
            <a:pPr lvl="1"/>
            <a:r>
              <a:rPr lang="nb-NO" sz="1900"/>
              <a:t>For førere av fritidsbåt, herunder vannscooter, som kan oppnå en hastighet på 50 knop eller mer.</a:t>
            </a:r>
          </a:p>
          <a:p>
            <a:pPr lvl="1"/>
            <a:r>
              <a:rPr lang="nb-NO" sz="1900"/>
              <a:t>Kravet til høyhastighetsbevis vil være et tilleggskrav. </a:t>
            </a:r>
          </a:p>
          <a:p>
            <a:pPr lvl="1"/>
            <a:r>
              <a:rPr lang="nb-NO" sz="1900"/>
              <a:t>Aldersgrense 18 år.</a:t>
            </a:r>
          </a:p>
          <a:p>
            <a:pPr lvl="1"/>
            <a:endParaRPr lang="nb-NO">
              <a:solidFill>
                <a:srgbClr val="333333"/>
              </a:solidFill>
              <a:latin typeface="Open Sans"/>
            </a:endParaRPr>
          </a:p>
          <a:p>
            <a:r>
              <a:rPr lang="nb-NO" sz="2200"/>
              <a:t>Oversikt over båtmodeller m/motor</a:t>
            </a:r>
          </a:p>
          <a:p>
            <a:pPr lvl="1"/>
            <a:r>
              <a:rPr lang="nb-NO" sz="1900"/>
              <a:t>Det foreslås at Sjøfartsdirektoratet etablerer en oversikt over fritidsfartøy som med sikkerhet har makshastighet over 50 knop.</a:t>
            </a:r>
          </a:p>
          <a:p>
            <a:pPr lvl="1"/>
            <a:r>
              <a:rPr lang="nb-NO" sz="1900"/>
              <a:t>Førere av fritidsbåt som kan oppnå 50 knop eller mer vil være underlagt kravet om høyhastighetsbevis selv om båten de fører ikke står på listen. </a:t>
            </a:r>
          </a:p>
          <a:p>
            <a:pPr lvl="1"/>
            <a:r>
              <a:rPr lang="nb-NO" sz="1900"/>
              <a:t>Det må etableres retningslinjer for standardisert </a:t>
            </a:r>
            <a:r>
              <a:rPr lang="nb-NO" sz="1900" err="1"/>
              <a:t>fartstest</a:t>
            </a:r>
            <a:r>
              <a:rPr lang="nb-NO" sz="1900"/>
              <a:t>.</a:t>
            </a:r>
          </a:p>
          <a:p>
            <a:pPr lvl="1"/>
            <a:endParaRPr lang="nb-NO">
              <a:solidFill>
                <a:srgbClr val="333333"/>
              </a:solidFill>
              <a:latin typeface="Open Sans"/>
            </a:endParaRPr>
          </a:p>
          <a:p>
            <a:r>
              <a:rPr lang="nb-NO" sz="2200"/>
              <a:t>Teoretisk og praktisk del</a:t>
            </a:r>
          </a:p>
          <a:p>
            <a:pPr lvl="1"/>
            <a:r>
              <a:rPr lang="nb-NO" sz="1900"/>
              <a:t>Teoretisk del foreslås som e-læring med avsluttende prøve. </a:t>
            </a:r>
          </a:p>
          <a:p>
            <a:pPr lvl="1"/>
            <a:r>
              <a:rPr lang="nb-NO" sz="1900"/>
              <a:t>Enten vannscooter eller båt på praktisk del.</a:t>
            </a:r>
          </a:p>
          <a:p>
            <a:pPr lvl="1"/>
            <a:endParaRPr lang="nb-NO">
              <a:solidFill>
                <a:srgbClr val="333333"/>
              </a:solidFill>
              <a:latin typeface="Open Sans"/>
            </a:endParaRPr>
          </a:p>
          <a:p>
            <a:endParaRPr lang="nb-NO">
              <a:solidFill>
                <a:srgbClr val="333333"/>
              </a:solidFill>
              <a:latin typeface="Open Sans"/>
            </a:endParaRPr>
          </a:p>
          <a:p>
            <a:pPr lvl="1"/>
            <a:endParaRPr lang="nb-NO">
              <a:solidFill>
                <a:srgbClr val="333333"/>
              </a:solidFill>
              <a:latin typeface="Open Sans"/>
            </a:endParaRPr>
          </a:p>
          <a:p>
            <a:pPr lvl="1"/>
            <a:endParaRPr lang="nb-NO">
              <a:solidFill>
                <a:srgbClr val="333333"/>
              </a:solidFill>
              <a:latin typeface="Open Sans"/>
            </a:endParaRPr>
          </a:p>
          <a:p>
            <a:pPr lvl="1"/>
            <a:endParaRPr lang="nb-NO" b="0" i="0">
              <a:solidFill>
                <a:srgbClr val="333333"/>
              </a:solidFill>
              <a:effectLst/>
              <a:latin typeface="Open Sans"/>
            </a:endParaRPr>
          </a:p>
          <a:p>
            <a:endParaRPr lang="nb-NO" b="0" i="0">
              <a:solidFill>
                <a:srgbClr val="333333"/>
              </a:solidFill>
              <a:effectLst/>
              <a:latin typeface="Open Sans"/>
            </a:endParaRPr>
          </a:p>
          <a:p>
            <a:pPr lvl="1"/>
            <a:endParaRPr lang="nb-NO" b="0" i="0">
              <a:solidFill>
                <a:srgbClr val="333333"/>
              </a:solidFill>
              <a:effectLst/>
              <a:latin typeface="Open Sans"/>
            </a:endParaRPr>
          </a:p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758B692-8411-4899-B5B6-BE2310D009A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248C206-0702-B249-AA6C-50146DE84695}" type="datetime1">
              <a:rPr lang="nb-NO" smtClean="0"/>
              <a:t>09.04.2021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976131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31B4BF4-7811-4D92-88E7-EBA7F390F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Høyhastighetsbevis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4F80624-333A-47CF-8FAE-1B9F18913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99999"/>
            <a:ext cx="9528629" cy="4356000"/>
          </a:xfrm>
        </p:spPr>
        <p:txBody>
          <a:bodyPr/>
          <a:lstStyle/>
          <a:p>
            <a:r>
              <a:rPr lang="nb-NO"/>
              <a:t>Kurssteder må godkjennes av Sjøfartsdirektoratet</a:t>
            </a:r>
          </a:p>
          <a:p>
            <a:pPr lvl="1">
              <a:lnSpc>
                <a:spcPct val="80000"/>
              </a:lnSpc>
            </a:pPr>
            <a:r>
              <a:rPr lang="nb-NO"/>
              <a:t>Høy risiko dersom feil gjennomføring.</a:t>
            </a:r>
          </a:p>
          <a:p>
            <a:pPr lvl="1">
              <a:lnSpc>
                <a:spcPct val="80000"/>
              </a:lnSpc>
            </a:pPr>
            <a:r>
              <a:rPr lang="nb-NO"/>
              <a:t>Kurssteder må etablere sikkerhetsstyringssystem.</a:t>
            </a:r>
          </a:p>
          <a:p>
            <a:endParaRPr lang="nb-NO">
              <a:latin typeface="+mn-lt"/>
            </a:endParaRPr>
          </a:p>
          <a:p>
            <a:r>
              <a:rPr lang="nb-NO"/>
              <a:t>Instruktør</a:t>
            </a:r>
          </a:p>
          <a:p>
            <a:pPr lvl="1">
              <a:lnSpc>
                <a:spcPct val="80000"/>
              </a:lnSpc>
            </a:pPr>
            <a:r>
              <a:rPr lang="nb-NO"/>
              <a:t>Må ha fritidsskippersertifikat (D5L) for å sikre grunnkompetanse.</a:t>
            </a:r>
          </a:p>
          <a:p>
            <a:pPr lvl="1">
              <a:lnSpc>
                <a:spcPct val="80000"/>
              </a:lnSpc>
            </a:pPr>
            <a:r>
              <a:rPr lang="nb-NO"/>
              <a:t>Må fremlegge helseerklæring.</a:t>
            </a:r>
          </a:p>
          <a:p>
            <a:pPr lvl="1">
              <a:lnSpc>
                <a:spcPct val="80000"/>
              </a:lnSpc>
            </a:pPr>
            <a:r>
              <a:rPr lang="nb-NO"/>
              <a:t>Må ha sikkerhetsopplæring.</a:t>
            </a:r>
          </a:p>
          <a:p>
            <a:pPr lvl="1">
              <a:lnSpc>
                <a:spcPct val="80000"/>
              </a:lnSpc>
            </a:pPr>
            <a:r>
              <a:rPr lang="nb-NO"/>
              <a:t>Må ha relevant erfaring i fartøytypen.</a:t>
            </a:r>
          </a:p>
          <a:p>
            <a:pPr lvl="1">
              <a:lnSpc>
                <a:spcPct val="80000"/>
              </a:lnSpc>
            </a:pPr>
            <a:r>
              <a:rPr lang="nb-NO"/>
              <a:t>Det kan bli aktuelt å innføre et instruktørkurs.</a:t>
            </a:r>
          </a:p>
          <a:p>
            <a:pPr lvl="1"/>
            <a:endParaRPr lang="nb-NO">
              <a:solidFill>
                <a:srgbClr val="333333"/>
              </a:solidFill>
              <a:latin typeface="Open Sans"/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641D842-D281-4F74-9E31-D9CE2934658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248C206-0702-B249-AA6C-50146DE84695}" type="datetime1">
              <a:rPr lang="nb-NO" smtClean="0"/>
              <a:t>09.04.2021</a:t>
            </a:fld>
            <a:endParaRPr lang="nb-NO"/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1CB09BF0-93E9-4363-B09D-4AD6172C321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/>
          <a:srcRect l="9589" t="15186" b="-15186"/>
          <a:stretch/>
        </p:blipFill>
        <p:spPr>
          <a:xfrm>
            <a:off x="8309428" y="3661096"/>
            <a:ext cx="2612571" cy="2889622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2FBDC28E-8D3E-49CE-8959-0E8F18D751D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5"/>
          <a:srcRect l="5507" t="-15766" r="-3623" b="1563"/>
          <a:stretch/>
        </p:blipFill>
        <p:spPr>
          <a:xfrm>
            <a:off x="7986485" y="307282"/>
            <a:ext cx="3015344" cy="350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662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8F1FC0A-E1DA-45F1-B0B7-142D02443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Høyhastighetsbevis		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F1AA57E-8A10-4AB1-88B0-E4ED5F29F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99998"/>
            <a:ext cx="11059886" cy="48524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/>
              <a:t>Fartøy som benyttes i opplæring</a:t>
            </a:r>
          </a:p>
          <a:p>
            <a:pPr marL="629920" lvl="1">
              <a:lnSpc>
                <a:spcPct val="80000"/>
              </a:lnSpc>
            </a:pPr>
            <a:r>
              <a:rPr lang="nb-NO"/>
              <a:t>Båter skal være konstruert og utstyrt i henhold til kapittel 3, 4 og 5 i forskrift 14. januar 2020 nr. 63 om fartøy under 24 m som fører 12 eller færre passasjerer (forskrift nr. 63).</a:t>
            </a:r>
          </a:p>
          <a:p>
            <a:pPr marL="629920" lvl="1">
              <a:lnSpc>
                <a:spcPct val="80000"/>
              </a:lnSpc>
            </a:pPr>
            <a:r>
              <a:rPr lang="nb-NO"/>
              <a:t>Vannscootere som benyttes til høyhastighetsopplæring skal være CE-merket, og det foreslås krav om hjelm, egnet flyteutstyr og egnet bekledning. </a:t>
            </a:r>
          </a:p>
          <a:p>
            <a:endParaRPr lang="nb-NO" sz="1800"/>
          </a:p>
          <a:p>
            <a:r>
              <a:rPr lang="nb-NO"/>
              <a:t>Innspill til lavere innslagspunkt for vannscooter</a:t>
            </a:r>
          </a:p>
          <a:p>
            <a:pPr marL="629920" lvl="1"/>
            <a:r>
              <a:rPr lang="nb-NO"/>
              <a:t>I forskriftsforslaget er det foreslått at grensen skal gå på 50 knop for alle fritidsfartøy. </a:t>
            </a:r>
          </a:p>
          <a:p>
            <a:pPr marL="982345" lvl="2" indent="-179070"/>
            <a:r>
              <a:rPr lang="nb-NO"/>
              <a:t>Ber likevel om synspunkter på lavere innslagspunkt for vannscootere – 40 knop. 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9E86952-046B-4F54-96F2-B1D2CD4A1FB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248C206-0702-B249-AA6C-50146DE84695}" type="datetime1">
              <a:rPr lang="nb-NO" smtClean="0"/>
              <a:t>09.04.2021</a:t>
            </a:fld>
            <a:endParaRPr lang="nb-NO"/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144F0323-61D2-4296-BEBA-CBB92AF0C4D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3"/>
          <a:srcRect l="5162" t="4979" r="11613" b="18155"/>
          <a:stretch/>
        </p:blipFill>
        <p:spPr>
          <a:xfrm>
            <a:off x="8392886" y="3441139"/>
            <a:ext cx="3276600" cy="302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94991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pas\AppData\Local\Temp\Templafy\PowerPointVsto\Assets\Sdir_Sikkerhet_1.pn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pas\AppData\Local\Temp\Templafy\PowerPointVsto\Assets\Sdir_Sertifikat_1.pn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pas\AppData\Local\Temp\Templafy\PowerPointVsto\Assets\Sdir_Dokumenter_2.pn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pas\AppData\Local\Temp\Templafy\PowerPointVsto\Assets\Sdir_Fritidsbåt_Vannscooter.png"/>
</p:tagLst>
</file>

<file path=ppt/theme/theme1.xml><?xml version="1.0" encoding="utf-8"?>
<a:theme xmlns:a="http://schemas.openxmlformats.org/drawingml/2006/main" name="SDIR - Avdeling Arbeids- og levevilkår">
  <a:themeElements>
    <a:clrScheme name="Sjørfartsdirektoratet">
      <a:dk1>
        <a:sysClr val="windowText" lastClr="000000"/>
      </a:dk1>
      <a:lt1>
        <a:sysClr val="window" lastClr="FFFFFF"/>
      </a:lt1>
      <a:dk2>
        <a:srgbClr val="004176"/>
      </a:dk2>
      <a:lt2>
        <a:srgbClr val="C4C18E"/>
      </a:lt2>
      <a:accent1>
        <a:srgbClr val="008ABD"/>
      </a:accent1>
      <a:accent2>
        <a:srgbClr val="FF2333"/>
      </a:accent2>
      <a:accent3>
        <a:srgbClr val="00B299"/>
      </a:accent3>
      <a:accent4>
        <a:srgbClr val="00607E"/>
      </a:accent4>
      <a:accent5>
        <a:srgbClr val="140000"/>
      </a:accent5>
      <a:accent6>
        <a:srgbClr val="FF58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ritidsbåt -16.9-format, nynorsk, NY 2016" id="{43E068ED-4243-4795-9EF1-8CA0533FFAA0}" vid="{06A31F19-B2E0-4290-857B-8376B3F83A35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Sjørfartsdirektoratet">
    <a:dk1>
      <a:sysClr val="windowText" lastClr="000000"/>
    </a:dk1>
    <a:lt1>
      <a:sysClr val="window" lastClr="FFFFFF"/>
    </a:lt1>
    <a:dk2>
      <a:srgbClr val="004176"/>
    </a:dk2>
    <a:lt2>
      <a:srgbClr val="C4C18E"/>
    </a:lt2>
    <a:accent1>
      <a:srgbClr val="008ABD"/>
    </a:accent1>
    <a:accent2>
      <a:srgbClr val="FF2333"/>
    </a:accent2>
    <a:accent3>
      <a:srgbClr val="00B299"/>
    </a:accent3>
    <a:accent4>
      <a:srgbClr val="00607E"/>
    </a:accent4>
    <a:accent5>
      <a:srgbClr val="140000"/>
    </a:accent5>
    <a:accent6>
      <a:srgbClr val="FF5800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CBF3115CA87B74A8A2FF8E4626A026E" ma:contentTypeVersion="9" ma:contentTypeDescription="Opprett et nytt dokument." ma:contentTypeScope="" ma:versionID="3df83a911a7deb64e1c1e2802f0ab484">
  <xsd:schema xmlns:xsd="http://www.w3.org/2001/XMLSchema" xmlns:xs="http://www.w3.org/2001/XMLSchema" xmlns:p="http://schemas.microsoft.com/office/2006/metadata/properties" xmlns:ns2="dd5bcd48-2867-4342-933d-bb25a8ac8f49" xmlns:ns3="56ac4144-038f-4f8d-8998-be88469b453f" targetNamespace="http://schemas.microsoft.com/office/2006/metadata/properties" ma:root="true" ma:fieldsID="517fbea2061aa8af33b92c261edb472a" ns2:_="" ns3:_="">
    <xsd:import namespace="dd5bcd48-2867-4342-933d-bb25a8ac8f49"/>
    <xsd:import namespace="56ac4144-038f-4f8d-8998-be88469b453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5bcd48-2867-4342-933d-bb25a8ac8f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ac4144-038f-4f8d-8998-be88469b453f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7A96D72-704F-4990-BFAD-E6FDC2E7F77A}">
  <ds:schemaRefs>
    <ds:schemaRef ds:uri="98a35240-e6b3-4364-9041-02ccab41951d"/>
    <ds:schemaRef ds:uri="f90492a3-494a-481b-840e-37844c39697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709E64E-6D6D-4639-B969-2DE99905816D}"/>
</file>

<file path=customXml/itemProps3.xml><?xml version="1.0" encoding="utf-8"?>
<ds:datastoreItem xmlns:ds="http://schemas.openxmlformats.org/officeDocument/2006/customXml" ds:itemID="{43A67600-8991-4DF5-AA99-9445E451517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947</Words>
  <Application>Microsoft Office PowerPoint</Application>
  <PresentationFormat>Widescreen</PresentationFormat>
  <Paragraphs>162</Paragraphs>
  <Slides>14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Courier New</vt:lpstr>
      <vt:lpstr>Open Sans</vt:lpstr>
      <vt:lpstr>SDIR - Avdeling Arbeids- og levevilkår</vt:lpstr>
      <vt:lpstr>Pågående regelverksarbeid i Sjøfartsdirektoratet</vt:lpstr>
      <vt:lpstr>Fritidsfartøy i Sjøfartsdirektoratet</vt:lpstr>
      <vt:lpstr>Fritidsfartøy i Sjøfartsdirektoratet</vt:lpstr>
      <vt:lpstr>Meld. St. 30 (2018-2019) – Samhandling for betre sjøtryggleik</vt:lpstr>
      <vt:lpstr>PowerPoint-presentasjon</vt:lpstr>
      <vt:lpstr>Nytt regelverk på høring</vt:lpstr>
      <vt:lpstr>Høyhastighetsbevis </vt:lpstr>
      <vt:lpstr>Høyhastighetsbevis</vt:lpstr>
      <vt:lpstr>Høyhastighetsbevis  </vt:lpstr>
      <vt:lpstr>Automatisk nødstopp / Dødmannsknapp</vt:lpstr>
      <vt:lpstr>Oppheving av 10-knopsgrense</vt:lpstr>
      <vt:lpstr>Tiden for innspill er nå</vt:lpstr>
      <vt:lpstr>Utredning om sikkerhet ved utleie av båt</vt:lpstr>
      <vt:lpstr>PowerPoint-presentasjon</vt:lpstr>
    </vt:vector>
  </TitlesOfParts>
  <Company>Sjøfartsdirektoratet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Sakkyndig råd - 24.03.21</dc:title>
  <dc:creator>Petter Andre Søreng</dc:creator>
  <cp:lastModifiedBy>Petter Andre Søreng</cp:lastModifiedBy>
  <cp:revision>1</cp:revision>
  <dcterms:created xsi:type="dcterms:W3CDTF">2021-03-23T09:03:07Z</dcterms:created>
  <dcterms:modified xsi:type="dcterms:W3CDTF">2021-04-09T11:03:40Z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0x010100DCBF3115CA87B74A8A2FF8E4626A026E</vt:lpwstr>
  </property>
</Properties>
</file>